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7561263" cy="10693400"/>
  <p:notesSz cx="6808788" cy="9940925"/>
  <p:defaultTextStyle>
    <a:defPPr>
      <a:defRPr lang="fr-FR"/>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0052"/>
    <a:srgbClr val="009AA6"/>
    <a:srgbClr val="404040"/>
    <a:srgbClr val="7E5499"/>
    <a:srgbClr val="6B4781"/>
    <a:srgbClr val="6040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19" autoAdjust="0"/>
  </p:normalViewPr>
  <p:slideViewPr>
    <p:cSldViewPr>
      <p:cViewPr varScale="1">
        <p:scale>
          <a:sx n="35" d="100"/>
          <a:sy n="35" d="100"/>
        </p:scale>
        <p:origin x="2357" y="24"/>
      </p:cViewPr>
      <p:guideLst>
        <p:guide orient="horz" pos="3369"/>
        <p:guide pos="2382"/>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095" y="3321892"/>
            <a:ext cx="6427074" cy="2292150"/>
          </a:xfrm>
        </p:spPr>
        <p:txBody>
          <a:bodyPr/>
          <a:lstStyle/>
          <a:p>
            <a:r>
              <a:rPr lang="fr-FR"/>
              <a:t>Modifiez le style du titre</a:t>
            </a:r>
          </a:p>
        </p:txBody>
      </p:sp>
      <p:sp>
        <p:nvSpPr>
          <p:cNvPr id="3" name="Sous-titre 2"/>
          <p:cNvSpPr>
            <a:spLocks noGrp="1"/>
          </p:cNvSpPr>
          <p:nvPr>
            <p:ph type="subTitle" idx="1"/>
          </p:nvPr>
        </p:nvSpPr>
        <p:spPr>
          <a:xfrm>
            <a:off x="1134190" y="6059595"/>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37FF4E28-6CC9-4D01-933D-22E2064EEA0F}" type="datetimeFigureOut">
              <a:rPr lang="fr-FR" smtClean="0"/>
              <a:t>03/11/2021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2EF498-A855-4939-81DD-F6DC2A9F35EA}" type="slidenum">
              <a:rPr lang="fr-FR" smtClean="0"/>
              <a:t>‹N°›</a:t>
            </a:fld>
            <a:endParaRPr lang="fr-FR"/>
          </a:p>
        </p:txBody>
      </p:sp>
    </p:spTree>
    <p:extLst>
      <p:ext uri="{BB962C8B-B14F-4D97-AF65-F5344CB8AC3E}">
        <p14:creationId xmlns:p14="http://schemas.microsoft.com/office/powerpoint/2010/main" val="3037159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7FF4E28-6CC9-4D01-933D-22E2064EEA0F}" type="datetimeFigureOut">
              <a:rPr lang="fr-FR" smtClean="0"/>
              <a:t>03/11/2021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2EF498-A855-4939-81DD-F6DC2A9F35EA}" type="slidenum">
              <a:rPr lang="fr-FR" smtClean="0"/>
              <a:t>‹N°›</a:t>
            </a:fld>
            <a:endParaRPr lang="fr-FR"/>
          </a:p>
        </p:txBody>
      </p:sp>
    </p:spTree>
    <p:extLst>
      <p:ext uri="{BB962C8B-B14F-4D97-AF65-F5344CB8AC3E}">
        <p14:creationId xmlns:p14="http://schemas.microsoft.com/office/powerpoint/2010/main" val="4153800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5481916" y="428235"/>
            <a:ext cx="1701284" cy="9124044"/>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78065" y="428235"/>
            <a:ext cx="4977831" cy="912404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7FF4E28-6CC9-4D01-933D-22E2064EEA0F}" type="datetimeFigureOut">
              <a:rPr lang="fr-FR" smtClean="0"/>
              <a:t>03/11/2021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2EF498-A855-4939-81DD-F6DC2A9F35EA}" type="slidenum">
              <a:rPr lang="fr-FR" smtClean="0"/>
              <a:t>‹N°›</a:t>
            </a:fld>
            <a:endParaRPr lang="fr-FR"/>
          </a:p>
        </p:txBody>
      </p:sp>
    </p:spTree>
    <p:extLst>
      <p:ext uri="{BB962C8B-B14F-4D97-AF65-F5344CB8AC3E}">
        <p14:creationId xmlns:p14="http://schemas.microsoft.com/office/powerpoint/2010/main" val="3070551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7FF4E28-6CC9-4D01-933D-22E2064EEA0F}" type="datetimeFigureOut">
              <a:rPr lang="fr-FR" smtClean="0"/>
              <a:t>03/11/2021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2EF498-A855-4939-81DD-F6DC2A9F35EA}" type="slidenum">
              <a:rPr lang="fr-FR" smtClean="0"/>
              <a:t>‹N°›</a:t>
            </a:fld>
            <a:endParaRPr lang="fr-FR"/>
          </a:p>
        </p:txBody>
      </p:sp>
    </p:spTree>
    <p:extLst>
      <p:ext uri="{BB962C8B-B14F-4D97-AF65-F5344CB8AC3E}">
        <p14:creationId xmlns:p14="http://schemas.microsoft.com/office/powerpoint/2010/main" val="2261262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288" y="6871501"/>
            <a:ext cx="6427074" cy="2123828"/>
          </a:xfrm>
        </p:spPr>
        <p:txBody>
          <a:bodyPr anchor="t"/>
          <a:lstStyle>
            <a:lvl1pPr algn="l">
              <a:defRPr sz="4400" b="1" cap="all"/>
            </a:lvl1pPr>
          </a:lstStyle>
          <a:p>
            <a:r>
              <a:rPr lang="fr-FR"/>
              <a:t>Modifiez le style du titre</a:t>
            </a:r>
          </a:p>
        </p:txBody>
      </p:sp>
      <p:sp>
        <p:nvSpPr>
          <p:cNvPr id="3" name="Espace réservé du texte 2"/>
          <p:cNvSpPr>
            <a:spLocks noGrp="1"/>
          </p:cNvSpPr>
          <p:nvPr>
            <p:ph type="body" idx="1"/>
          </p:nvPr>
        </p:nvSpPr>
        <p:spPr>
          <a:xfrm>
            <a:off x="597288" y="4532326"/>
            <a:ext cx="6427074" cy="2339179"/>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37FF4E28-6CC9-4D01-933D-22E2064EEA0F}" type="datetimeFigureOut">
              <a:rPr lang="fr-FR" smtClean="0"/>
              <a:t>03/11/2021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2EF498-A855-4939-81DD-F6DC2A9F35EA}" type="slidenum">
              <a:rPr lang="fr-FR" smtClean="0"/>
              <a:t>‹N°›</a:t>
            </a:fld>
            <a:endParaRPr lang="fr-FR"/>
          </a:p>
        </p:txBody>
      </p:sp>
    </p:spTree>
    <p:extLst>
      <p:ext uri="{BB962C8B-B14F-4D97-AF65-F5344CB8AC3E}">
        <p14:creationId xmlns:p14="http://schemas.microsoft.com/office/powerpoint/2010/main" val="1389182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78064" y="2495133"/>
            <a:ext cx="3339558" cy="705715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843642" y="2495133"/>
            <a:ext cx="3339558" cy="705715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7FF4E28-6CC9-4D01-933D-22E2064EEA0F}" type="datetimeFigureOut">
              <a:rPr lang="fr-FR" smtClean="0"/>
              <a:t>03/11/2021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2EF498-A855-4939-81DD-F6DC2A9F35EA}" type="slidenum">
              <a:rPr lang="fr-FR" smtClean="0"/>
              <a:t>‹N°›</a:t>
            </a:fld>
            <a:endParaRPr lang="fr-FR"/>
          </a:p>
        </p:txBody>
      </p:sp>
    </p:spTree>
    <p:extLst>
      <p:ext uri="{BB962C8B-B14F-4D97-AF65-F5344CB8AC3E}">
        <p14:creationId xmlns:p14="http://schemas.microsoft.com/office/powerpoint/2010/main" val="338712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78066" y="2393641"/>
            <a:ext cx="3340871" cy="997554"/>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fr-FR"/>
              <a:t>Modifiez les styles du texte du masque</a:t>
            </a:r>
          </a:p>
        </p:txBody>
      </p:sp>
      <p:sp>
        <p:nvSpPr>
          <p:cNvPr id="4" name="Espace réservé du contenu 3"/>
          <p:cNvSpPr>
            <a:spLocks noGrp="1"/>
          </p:cNvSpPr>
          <p:nvPr>
            <p:ph sz="half" idx="2"/>
          </p:nvPr>
        </p:nvSpPr>
        <p:spPr>
          <a:xfrm>
            <a:off x="378066" y="3391195"/>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1029" y="2393641"/>
            <a:ext cx="3342183" cy="997554"/>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fr-FR"/>
              <a:t>Modifiez les styles du texte du masque</a:t>
            </a:r>
          </a:p>
        </p:txBody>
      </p:sp>
      <p:sp>
        <p:nvSpPr>
          <p:cNvPr id="6" name="Espace réservé du contenu 5"/>
          <p:cNvSpPr>
            <a:spLocks noGrp="1"/>
          </p:cNvSpPr>
          <p:nvPr>
            <p:ph sz="quarter" idx="4"/>
          </p:nvPr>
        </p:nvSpPr>
        <p:spPr>
          <a:xfrm>
            <a:off x="3841029" y="3391195"/>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7FF4E28-6CC9-4D01-933D-22E2064EEA0F}" type="datetimeFigureOut">
              <a:rPr lang="fr-FR" smtClean="0"/>
              <a:t>03/11/2021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72EF498-A855-4939-81DD-F6DC2A9F35EA}" type="slidenum">
              <a:rPr lang="fr-FR" smtClean="0"/>
              <a:t>‹N°›</a:t>
            </a:fld>
            <a:endParaRPr lang="fr-FR"/>
          </a:p>
        </p:txBody>
      </p:sp>
    </p:spTree>
    <p:extLst>
      <p:ext uri="{BB962C8B-B14F-4D97-AF65-F5344CB8AC3E}">
        <p14:creationId xmlns:p14="http://schemas.microsoft.com/office/powerpoint/2010/main" val="2663748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37FF4E28-6CC9-4D01-933D-22E2064EEA0F}" type="datetimeFigureOut">
              <a:rPr lang="fr-FR" smtClean="0"/>
              <a:t>03/11/2021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72EF498-A855-4939-81DD-F6DC2A9F35EA}" type="slidenum">
              <a:rPr lang="fr-FR" smtClean="0"/>
              <a:t>‹N°›</a:t>
            </a:fld>
            <a:endParaRPr lang="fr-FR"/>
          </a:p>
        </p:txBody>
      </p:sp>
    </p:spTree>
    <p:extLst>
      <p:ext uri="{BB962C8B-B14F-4D97-AF65-F5344CB8AC3E}">
        <p14:creationId xmlns:p14="http://schemas.microsoft.com/office/powerpoint/2010/main" val="883455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7FF4E28-6CC9-4D01-933D-22E2064EEA0F}" type="datetimeFigureOut">
              <a:rPr lang="fr-FR" smtClean="0"/>
              <a:t>03/11/2021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72EF498-A855-4939-81DD-F6DC2A9F35EA}" type="slidenum">
              <a:rPr lang="fr-FR" smtClean="0"/>
              <a:t>‹N°›</a:t>
            </a:fld>
            <a:endParaRPr lang="fr-FR"/>
          </a:p>
        </p:txBody>
      </p:sp>
    </p:spTree>
    <p:extLst>
      <p:ext uri="{BB962C8B-B14F-4D97-AF65-F5344CB8AC3E}">
        <p14:creationId xmlns:p14="http://schemas.microsoft.com/office/powerpoint/2010/main" val="1475954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073" y="425762"/>
            <a:ext cx="2487604" cy="1811939"/>
          </a:xfrm>
        </p:spPr>
        <p:txBody>
          <a:bodyPr anchor="b"/>
          <a:lstStyle>
            <a:lvl1pPr algn="l">
              <a:defRPr sz="2200" b="1"/>
            </a:lvl1pPr>
          </a:lstStyle>
          <a:p>
            <a:r>
              <a:rPr lang="fr-FR"/>
              <a:t>Modifiez le style du titre</a:t>
            </a:r>
          </a:p>
        </p:txBody>
      </p:sp>
      <p:sp>
        <p:nvSpPr>
          <p:cNvPr id="3" name="Espace réservé du contenu 2"/>
          <p:cNvSpPr>
            <a:spLocks noGrp="1"/>
          </p:cNvSpPr>
          <p:nvPr>
            <p:ph idx="1"/>
          </p:nvPr>
        </p:nvSpPr>
        <p:spPr>
          <a:xfrm>
            <a:off x="2956256" y="425765"/>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8073" y="2237696"/>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37FF4E28-6CC9-4D01-933D-22E2064EEA0F}" type="datetimeFigureOut">
              <a:rPr lang="fr-FR" smtClean="0"/>
              <a:t>03/11/2021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2EF498-A855-4939-81DD-F6DC2A9F35EA}" type="slidenum">
              <a:rPr lang="fr-FR" smtClean="0"/>
              <a:t>‹N°›</a:t>
            </a:fld>
            <a:endParaRPr lang="fr-FR"/>
          </a:p>
        </p:txBody>
      </p:sp>
    </p:spTree>
    <p:extLst>
      <p:ext uri="{BB962C8B-B14F-4D97-AF65-F5344CB8AC3E}">
        <p14:creationId xmlns:p14="http://schemas.microsoft.com/office/powerpoint/2010/main" val="2665162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060" y="7485386"/>
            <a:ext cx="4536758" cy="883692"/>
          </a:xfrm>
        </p:spPr>
        <p:txBody>
          <a:bodyPr anchor="b"/>
          <a:lstStyle>
            <a:lvl1pPr algn="l">
              <a:defRPr sz="2200" b="1"/>
            </a:lvl1pPr>
          </a:lstStyle>
          <a:p>
            <a:r>
              <a:rPr lang="fr-FR"/>
              <a:t>Modifiez le style du titre</a:t>
            </a:r>
          </a:p>
        </p:txBody>
      </p:sp>
      <p:sp>
        <p:nvSpPr>
          <p:cNvPr id="3" name="Espace réservé pour une image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fr-FR"/>
          </a:p>
        </p:txBody>
      </p:sp>
      <p:sp>
        <p:nvSpPr>
          <p:cNvPr id="4" name="Espace réservé du texte 3"/>
          <p:cNvSpPr>
            <a:spLocks noGrp="1"/>
          </p:cNvSpPr>
          <p:nvPr>
            <p:ph type="body" sz="half" idx="2"/>
          </p:nvPr>
        </p:nvSpPr>
        <p:spPr>
          <a:xfrm>
            <a:off x="1482060" y="8369079"/>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37FF4E28-6CC9-4D01-933D-22E2064EEA0F}" type="datetimeFigureOut">
              <a:rPr lang="fr-FR" smtClean="0"/>
              <a:t>03/11/2021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2EF498-A855-4939-81DD-F6DC2A9F35EA}" type="slidenum">
              <a:rPr lang="fr-FR" smtClean="0"/>
              <a:t>‹N°›</a:t>
            </a:fld>
            <a:endParaRPr lang="fr-FR"/>
          </a:p>
        </p:txBody>
      </p:sp>
    </p:spTree>
    <p:extLst>
      <p:ext uri="{BB962C8B-B14F-4D97-AF65-F5344CB8AC3E}">
        <p14:creationId xmlns:p14="http://schemas.microsoft.com/office/powerpoint/2010/main" val="944545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064" y="428233"/>
            <a:ext cx="6805137" cy="1782233"/>
          </a:xfrm>
          <a:prstGeom prst="rect">
            <a:avLst/>
          </a:prstGeom>
        </p:spPr>
        <p:txBody>
          <a:bodyPr vert="horz" lIns="99569" tIns="49785" rIns="99569" bIns="49785" rtlCol="0" anchor="ctr">
            <a:normAutofit/>
          </a:bodyPr>
          <a:lstStyle/>
          <a:p>
            <a:r>
              <a:rPr lang="fr-FR"/>
              <a:t>Modifiez le style du titre</a:t>
            </a:r>
          </a:p>
        </p:txBody>
      </p:sp>
      <p:sp>
        <p:nvSpPr>
          <p:cNvPr id="3" name="Espace réservé du texte 2"/>
          <p:cNvSpPr>
            <a:spLocks noGrp="1"/>
          </p:cNvSpPr>
          <p:nvPr>
            <p:ph type="body" idx="1"/>
          </p:nvPr>
        </p:nvSpPr>
        <p:spPr>
          <a:xfrm>
            <a:off x="378064" y="2495133"/>
            <a:ext cx="6805137" cy="7057150"/>
          </a:xfrm>
          <a:prstGeom prst="rect">
            <a:avLst/>
          </a:prstGeom>
        </p:spPr>
        <p:txBody>
          <a:bodyPr vert="horz" lIns="99569" tIns="49785" rIns="99569" bIns="49785"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8065" y="9911203"/>
            <a:ext cx="1764295" cy="569324"/>
          </a:xfrm>
          <a:prstGeom prst="rect">
            <a:avLst/>
          </a:prstGeom>
        </p:spPr>
        <p:txBody>
          <a:bodyPr vert="horz" lIns="99569" tIns="49785" rIns="99569" bIns="49785" rtlCol="0" anchor="ctr"/>
          <a:lstStyle>
            <a:lvl1pPr algn="l">
              <a:defRPr sz="1300">
                <a:solidFill>
                  <a:schemeClr val="tx1">
                    <a:tint val="75000"/>
                  </a:schemeClr>
                </a:solidFill>
              </a:defRPr>
            </a:lvl1pPr>
          </a:lstStyle>
          <a:p>
            <a:fld id="{37FF4E28-6CC9-4D01-933D-22E2064EEA0F}" type="datetimeFigureOut">
              <a:rPr lang="fr-FR" smtClean="0"/>
              <a:t>03/11/2021</a:t>
            </a:fld>
            <a:endParaRPr lang="fr-FR"/>
          </a:p>
        </p:txBody>
      </p:sp>
      <p:sp>
        <p:nvSpPr>
          <p:cNvPr id="5" name="Espace réservé du pied de page 4"/>
          <p:cNvSpPr>
            <a:spLocks noGrp="1"/>
          </p:cNvSpPr>
          <p:nvPr>
            <p:ph type="ftr" sz="quarter" idx="3"/>
          </p:nvPr>
        </p:nvSpPr>
        <p:spPr>
          <a:xfrm>
            <a:off x="2583432" y="9911203"/>
            <a:ext cx="2394400" cy="569324"/>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18907" y="9911203"/>
            <a:ext cx="1764295" cy="569324"/>
          </a:xfrm>
          <a:prstGeom prst="rect">
            <a:avLst/>
          </a:prstGeom>
        </p:spPr>
        <p:txBody>
          <a:bodyPr vert="horz" lIns="99569" tIns="49785" rIns="99569" bIns="49785" rtlCol="0" anchor="ctr"/>
          <a:lstStyle>
            <a:lvl1pPr algn="r">
              <a:defRPr sz="1300">
                <a:solidFill>
                  <a:schemeClr val="tx1">
                    <a:tint val="75000"/>
                  </a:schemeClr>
                </a:solidFill>
              </a:defRPr>
            </a:lvl1pPr>
          </a:lstStyle>
          <a:p>
            <a:fld id="{272EF498-A855-4939-81DD-F6DC2A9F35EA}" type="slidenum">
              <a:rPr lang="fr-FR" smtClean="0"/>
              <a:t>‹N°›</a:t>
            </a:fld>
            <a:endParaRPr lang="fr-FR"/>
          </a:p>
        </p:txBody>
      </p:sp>
    </p:spTree>
    <p:extLst>
      <p:ext uri="{BB962C8B-B14F-4D97-AF65-F5344CB8AC3E}">
        <p14:creationId xmlns:p14="http://schemas.microsoft.com/office/powerpoint/2010/main" val="1620722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fr-FR"/>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 de texte 2"/>
          <p:cNvSpPr txBox="1">
            <a:spLocks noChangeArrowheads="1"/>
          </p:cNvSpPr>
          <p:nvPr/>
        </p:nvSpPr>
        <p:spPr bwMode="auto">
          <a:xfrm>
            <a:off x="252238" y="6426820"/>
            <a:ext cx="6984777" cy="4104456"/>
          </a:xfrm>
          <a:prstGeom prst="rect">
            <a:avLst/>
          </a:prstGeom>
          <a:solidFill>
            <a:schemeClr val="bg1"/>
          </a:solidFill>
          <a:ln w="9525">
            <a:solidFill>
              <a:srgbClr val="720052"/>
            </a:solidFill>
            <a:miter lim="800000"/>
            <a:headEnd/>
            <a:tailEnd/>
          </a:ln>
        </p:spPr>
        <p:txBody>
          <a:bodyPr rot="0" vert="horz" wrap="square" lIns="99569" tIns="49785" rIns="99569" bIns="49785" anchor="t" anchorCtr="0">
            <a:noAutofit/>
          </a:bodyPr>
          <a:lstStyle/>
          <a:p>
            <a:pPr>
              <a:lnSpc>
                <a:spcPct val="115000"/>
              </a:lnSpc>
            </a:pPr>
            <a:endParaRPr lang="fr-FR" sz="1200" dirty="0">
              <a:latin typeface="Calibri"/>
              <a:ea typeface="Calibri"/>
              <a:cs typeface="Times New Roman"/>
            </a:endParaRPr>
          </a:p>
        </p:txBody>
      </p:sp>
      <p:graphicFrame>
        <p:nvGraphicFramePr>
          <p:cNvPr id="5" name="Objet 4"/>
          <p:cNvGraphicFramePr>
            <a:graphicFrameLocks noChangeAspect="1"/>
          </p:cNvGraphicFramePr>
          <p:nvPr>
            <p:extLst>
              <p:ext uri="{D42A27DB-BD31-4B8C-83A1-F6EECF244321}">
                <p14:modId xmlns:p14="http://schemas.microsoft.com/office/powerpoint/2010/main" val="584644111"/>
              </p:ext>
            </p:extLst>
          </p:nvPr>
        </p:nvGraphicFramePr>
        <p:xfrm>
          <a:off x="284361" y="4163650"/>
          <a:ext cx="7021512" cy="2174875"/>
        </p:xfrm>
        <a:graphic>
          <a:graphicData uri="http://schemas.openxmlformats.org/presentationml/2006/ole">
            <mc:AlternateContent xmlns:mc="http://schemas.openxmlformats.org/markup-compatibility/2006">
              <mc:Choice xmlns:v="urn:schemas-microsoft-com:vml" Requires="v">
                <p:oleObj spid="_x0000_s1252" name="Feuille de calcul" r:id="rId3" imgW="6867393" imgH="1371472" progId="Excel.Sheet.12">
                  <p:embed/>
                </p:oleObj>
              </mc:Choice>
              <mc:Fallback>
                <p:oleObj name="Feuille de calcul" r:id="rId3" imgW="6867393" imgH="1371472" progId="Excel.Sheet.12">
                  <p:embed/>
                  <p:pic>
                    <p:nvPicPr>
                      <p:cNvPr id="0" name="Objet 3"/>
                      <p:cNvPicPr>
                        <a:picLocks noChangeAspect="1" noChangeArrowheads="1"/>
                      </p:cNvPicPr>
                      <p:nvPr/>
                    </p:nvPicPr>
                    <p:blipFill>
                      <a:blip r:embed="rId4"/>
                      <a:srcRect/>
                      <a:stretch>
                        <a:fillRect/>
                      </a:stretch>
                    </p:blipFill>
                    <p:spPr bwMode="auto">
                      <a:xfrm>
                        <a:off x="284361" y="4163650"/>
                        <a:ext cx="7021512" cy="2174875"/>
                      </a:xfrm>
                      <a:prstGeom prst="rect">
                        <a:avLst/>
                      </a:prstGeom>
                      <a:noFill/>
                      <a:ln>
                        <a:noFill/>
                      </a:ln>
                    </p:spPr>
                  </p:pic>
                </p:oleObj>
              </mc:Fallback>
            </mc:AlternateContent>
          </a:graphicData>
        </a:graphic>
      </p:graphicFrame>
      <p:sp>
        <p:nvSpPr>
          <p:cNvPr id="10" name="Sous-titre 2"/>
          <p:cNvSpPr txBox="1">
            <a:spLocks noChangeAspect="1"/>
          </p:cNvSpPr>
          <p:nvPr/>
        </p:nvSpPr>
        <p:spPr>
          <a:xfrm>
            <a:off x="252239" y="1408227"/>
            <a:ext cx="7237015" cy="2962349"/>
          </a:xfrm>
          <a:prstGeom prst="rect">
            <a:avLst/>
          </a:prstGeom>
          <a:ln>
            <a:noFill/>
          </a:ln>
        </p:spPr>
        <p:txBody>
          <a:bodyPr vert="horz" wrap="square" lIns="0" tIns="0" rIns="0" bIns="0" rtlCol="0">
            <a:sp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0" algn="l"/>
            <a:endParaRPr lang="fr-FR" sz="1500" spc="150" dirty="0">
              <a:solidFill>
                <a:schemeClr val="tx1"/>
              </a:solidFill>
              <a:latin typeface="Avenir LT Com 35 Light" panose="020B0402020203020204" pitchFamily="34" charset="0"/>
              <a:cs typeface="Arial" pitchFamily="34" charset="0"/>
            </a:endParaRPr>
          </a:p>
          <a:p>
            <a:pPr algn="just">
              <a:lnSpc>
                <a:spcPct val="150000"/>
              </a:lnSpc>
              <a:spcBef>
                <a:spcPts val="653"/>
              </a:spcBef>
            </a:pPr>
            <a:r>
              <a:rPr lang="fr-FR" sz="1800" b="1" kern="1400" dirty="0">
                <a:solidFill>
                  <a:schemeClr val="tx1"/>
                </a:solidFill>
                <a:latin typeface="Avenir LT Com 35 Light" panose="020B0402020203020204" pitchFamily="34" charset="0"/>
                <a:cs typeface="Arial" pitchFamily="34" charset="0"/>
              </a:rPr>
              <a:t>VOTRE CONTACT PRIVILÉGIÉ EST VOTRE GARDIEN  </a:t>
            </a:r>
          </a:p>
          <a:p>
            <a:pPr algn="just">
              <a:lnSpc>
                <a:spcPct val="150000"/>
              </a:lnSpc>
              <a:spcBef>
                <a:spcPts val="653"/>
              </a:spcBef>
            </a:pPr>
            <a:r>
              <a:rPr lang="fr-FR" sz="1500" b="1" dirty="0">
                <a:solidFill>
                  <a:schemeClr val="tx1"/>
                </a:solidFill>
                <a:latin typeface="Avenir LT Com 35 Light" panose="020B0402020203020204" pitchFamily="34" charset="0"/>
                <a:cs typeface="Arial" pitchFamily="34" charset="0"/>
              </a:rPr>
              <a:t>M.BENDAROUACH Nordine  et M. DIAKHABY Mamba</a:t>
            </a:r>
          </a:p>
          <a:p>
            <a:pPr algn="just">
              <a:lnSpc>
                <a:spcPct val="150000"/>
              </a:lnSpc>
              <a:spcBef>
                <a:spcPts val="653"/>
              </a:spcBef>
            </a:pPr>
            <a:r>
              <a:rPr lang="fr-FR" sz="1500" b="1" dirty="0">
                <a:solidFill>
                  <a:schemeClr val="tx1"/>
                </a:solidFill>
                <a:latin typeface="Avenir LT Com 35 Light" panose="020B0402020203020204" pitchFamily="34" charset="0"/>
                <a:cs typeface="Arial" pitchFamily="34" charset="0"/>
              </a:rPr>
              <a:t>Tél : 06.19.60.91.05 ou 01.42.58.54.49 et  06.77.47.62.37 ou  01.42.51.11.56</a:t>
            </a:r>
          </a:p>
          <a:p>
            <a:pPr algn="just">
              <a:lnSpc>
                <a:spcPct val="150000"/>
              </a:lnSpc>
              <a:spcBef>
                <a:spcPts val="653"/>
              </a:spcBef>
            </a:pPr>
            <a:r>
              <a:rPr lang="fr-FR" sz="1500" b="1" dirty="0">
                <a:solidFill>
                  <a:schemeClr val="tx1"/>
                </a:solidFill>
                <a:latin typeface="Avenir LT Com 35 Light" panose="020B0402020203020204" pitchFamily="34" charset="0"/>
                <a:cs typeface="Arial" pitchFamily="34" charset="0"/>
              </a:rPr>
              <a:t>Adresse : 8 allée d’</a:t>
            </a:r>
            <a:r>
              <a:rPr lang="fr-FR" sz="1500" b="1" dirty="0" err="1">
                <a:solidFill>
                  <a:schemeClr val="tx1"/>
                </a:solidFill>
                <a:latin typeface="Avenir LT Com 35 Light" panose="020B0402020203020204" pitchFamily="34" charset="0"/>
                <a:cs typeface="Arial" pitchFamily="34" charset="0"/>
              </a:rPr>
              <a:t>Andrézieux</a:t>
            </a:r>
            <a:r>
              <a:rPr lang="fr-FR" sz="1500" b="1" dirty="0">
                <a:solidFill>
                  <a:schemeClr val="tx1"/>
                </a:solidFill>
                <a:latin typeface="Avenir LT Com 35 Light" panose="020B0402020203020204" pitchFamily="34" charset="0"/>
                <a:cs typeface="Arial" pitchFamily="34" charset="0"/>
              </a:rPr>
              <a:t> 75018 PARIS</a:t>
            </a:r>
          </a:p>
          <a:p>
            <a:pPr algn="just">
              <a:lnSpc>
                <a:spcPct val="150000"/>
              </a:lnSpc>
              <a:spcBef>
                <a:spcPts val="653"/>
              </a:spcBef>
            </a:pPr>
            <a:endParaRPr lang="fr-FR" sz="1600" b="1" dirty="0">
              <a:solidFill>
                <a:schemeClr val="tx1"/>
              </a:solidFill>
              <a:latin typeface="Avenir LT Com 35 Light" panose="020B0402020203020204" pitchFamily="34" charset="0"/>
              <a:cs typeface="Arial" pitchFamily="34" charset="0"/>
            </a:endParaRPr>
          </a:p>
          <a:p>
            <a:pPr algn="just">
              <a:lnSpc>
                <a:spcPct val="150000"/>
              </a:lnSpc>
              <a:spcBef>
                <a:spcPts val="653"/>
              </a:spcBef>
            </a:pPr>
            <a:endParaRPr lang="fr-FR" sz="1600" dirty="0">
              <a:solidFill>
                <a:schemeClr val="tx1">
                  <a:lumMod val="75000"/>
                  <a:lumOff val="25000"/>
                </a:schemeClr>
              </a:solidFill>
              <a:latin typeface="Avenir LT Com 35 Light" panose="020B0402020203020204" pitchFamily="34" charset="0"/>
              <a:cs typeface="Arial" pitchFamily="34" charset="0"/>
            </a:endParaRPr>
          </a:p>
        </p:txBody>
      </p:sp>
      <p:sp>
        <p:nvSpPr>
          <p:cNvPr id="11" name="Sous-titre 2"/>
          <p:cNvSpPr txBox="1">
            <a:spLocks/>
          </p:cNvSpPr>
          <p:nvPr/>
        </p:nvSpPr>
        <p:spPr>
          <a:xfrm>
            <a:off x="36215" y="3762524"/>
            <a:ext cx="6537417" cy="401126"/>
          </a:xfrm>
          <a:prstGeom prst="rect">
            <a:avLst/>
          </a:prstGeom>
          <a:ln>
            <a:noFill/>
          </a:ln>
        </p:spPr>
        <p:txBody>
          <a:bodyPr vert="horz" lIns="99569" tIns="49785" rIns="99569" bIns="49785"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108000" algn="l">
              <a:lnSpc>
                <a:spcPct val="150000"/>
              </a:lnSpc>
              <a:spcBef>
                <a:spcPts val="0"/>
              </a:spcBef>
            </a:pPr>
            <a:r>
              <a:rPr lang="fr-FR" sz="1500" b="1" dirty="0">
                <a:solidFill>
                  <a:schemeClr val="tx1"/>
                </a:solidFill>
                <a:latin typeface="Avenir LT Com 35 Light" panose="020B0402020203020204" pitchFamily="34" charset="0"/>
                <a:cs typeface="Arial" pitchFamily="34" charset="0"/>
              </a:rPr>
              <a:t>Horaires de permanence à la loge :</a:t>
            </a:r>
          </a:p>
          <a:p>
            <a:pPr algn="l">
              <a:lnSpc>
                <a:spcPct val="150000"/>
              </a:lnSpc>
            </a:pPr>
            <a:r>
              <a:rPr lang="fr-FR" sz="2100" dirty="0">
                <a:solidFill>
                  <a:schemeClr val="accent4">
                    <a:lumMod val="75000"/>
                  </a:schemeClr>
                </a:solidFill>
                <a:latin typeface="Avenir LT Com 35 Light" panose="020B0402020203020204" pitchFamily="34" charset="0"/>
                <a:cs typeface="Arial" pitchFamily="34" charset="0"/>
              </a:rPr>
              <a:t> </a:t>
            </a:r>
          </a:p>
        </p:txBody>
      </p:sp>
      <p:sp>
        <p:nvSpPr>
          <p:cNvPr id="3" name="Rectangle 18"/>
          <p:cNvSpPr>
            <a:spLocks noChangeArrowheads="1"/>
          </p:cNvSpPr>
          <p:nvPr/>
        </p:nvSpPr>
        <p:spPr bwMode="auto">
          <a:xfrm>
            <a:off x="12" y="63179"/>
            <a:ext cx="201147" cy="408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9569" tIns="49785" rIns="99569" bIns="49785" numCol="1" anchor="ctr" anchorCtr="0" compatLnSpc="1">
            <a:prstTxWarp prst="textNoShape">
              <a:avLst/>
            </a:prstTxWarp>
            <a:spAutoFit/>
          </a:bodyPr>
          <a:lstStyle/>
          <a:p>
            <a:endParaRPr lang="fr-FR"/>
          </a:p>
        </p:txBody>
      </p:sp>
      <p:sp>
        <p:nvSpPr>
          <p:cNvPr id="13" name="Zone de texte 2"/>
          <p:cNvSpPr txBox="1">
            <a:spLocks noChangeArrowheads="1"/>
          </p:cNvSpPr>
          <p:nvPr/>
        </p:nvSpPr>
        <p:spPr bwMode="auto">
          <a:xfrm>
            <a:off x="252237" y="6426820"/>
            <a:ext cx="3052686" cy="389863"/>
          </a:xfrm>
          <a:prstGeom prst="rect">
            <a:avLst/>
          </a:prstGeom>
          <a:solidFill>
            <a:srgbClr val="720052"/>
          </a:solidFill>
          <a:ln w="9525">
            <a:noFill/>
            <a:miter lim="800000"/>
            <a:headEnd/>
            <a:tailEnd/>
          </a:ln>
        </p:spPr>
        <p:txBody>
          <a:bodyPr rot="0" vert="horz" wrap="square" lIns="99569" tIns="49785" rIns="99569" bIns="49785" anchor="t" anchorCtr="0">
            <a:noAutofit/>
          </a:bodyPr>
          <a:lstStyle/>
          <a:p>
            <a:pPr>
              <a:lnSpc>
                <a:spcPct val="115000"/>
              </a:lnSpc>
            </a:pPr>
            <a:r>
              <a:rPr lang="fr-FR" sz="1800" b="1" dirty="0">
                <a:solidFill>
                  <a:schemeClr val="bg1"/>
                </a:solidFill>
                <a:latin typeface="Avenir LT Com 35 Light" panose="020B0402020203020204" pitchFamily="34" charset="0"/>
                <a:ea typeface="Calibri"/>
                <a:cs typeface="Times New Roman"/>
              </a:rPr>
              <a:t>Mes contacts au quotidien</a:t>
            </a:r>
            <a:endParaRPr lang="fr-FR" sz="1600" b="1" dirty="0">
              <a:solidFill>
                <a:schemeClr val="bg1"/>
              </a:solidFill>
              <a:latin typeface="Avenir LT Com 35 Light" panose="020B0402020203020204" pitchFamily="34" charset="0"/>
              <a:ea typeface="Calibri"/>
              <a:cs typeface="Times New Roman"/>
            </a:endParaRPr>
          </a:p>
        </p:txBody>
      </p:sp>
      <p:sp>
        <p:nvSpPr>
          <p:cNvPr id="22" name="ZoneTexte 21"/>
          <p:cNvSpPr txBox="1"/>
          <p:nvPr/>
        </p:nvSpPr>
        <p:spPr>
          <a:xfrm>
            <a:off x="1637045" y="7146900"/>
            <a:ext cx="5398667" cy="1408593"/>
          </a:xfrm>
          <a:prstGeom prst="rect">
            <a:avLst/>
          </a:prstGeom>
          <a:noFill/>
        </p:spPr>
        <p:txBody>
          <a:bodyPr wrap="square" lIns="99569" tIns="49785" rIns="99569" bIns="49785" rtlCol="0">
            <a:spAutoFit/>
          </a:bodyPr>
          <a:lstStyle/>
          <a:p>
            <a:pPr algn="just"/>
            <a:r>
              <a:rPr lang="fr-FR" sz="1500" dirty="0">
                <a:latin typeface="Avenir LT Com 35 Light" panose="020B0402020203020204" pitchFamily="34" charset="0"/>
                <a:cs typeface="Arial" pitchFamily="34" charset="0"/>
              </a:rPr>
              <a:t>En cas d’absence de votre gardien, vous pouvez contacter le centre de la relation client du </a:t>
            </a:r>
            <a:r>
              <a:rPr lang="fr-FR" sz="1500" b="1" dirty="0">
                <a:latin typeface="Avenir LT Com 35 Light" panose="020B0402020203020204" pitchFamily="34" charset="0"/>
                <a:cs typeface="Arial" pitchFamily="34" charset="0"/>
              </a:rPr>
              <a:t>lundi au vendredi de 8h30 à 17h15</a:t>
            </a:r>
            <a:r>
              <a:rPr lang="fr-FR" sz="1500" dirty="0">
                <a:latin typeface="Avenir LT Com 35 Light" panose="020B0402020203020204" pitchFamily="34" charset="0"/>
                <a:cs typeface="Arial" pitchFamily="34" charset="0"/>
              </a:rPr>
              <a:t> au :</a:t>
            </a:r>
          </a:p>
          <a:p>
            <a:r>
              <a:rPr lang="fr-FR" sz="4000" b="1" spc="-415" dirty="0">
                <a:solidFill>
                  <a:srgbClr val="720052"/>
                </a:solidFill>
                <a:latin typeface="Avenir" panose="02000000000000000000" pitchFamily="2" charset="0"/>
                <a:cs typeface="Arial"/>
              </a:rPr>
              <a:t>01 82 88 45 63 </a:t>
            </a:r>
            <a:r>
              <a:rPr lang="fr-FR" sz="1000" dirty="0">
                <a:latin typeface="Avenir LT Com 35 Light" panose="020B0402020203020204" pitchFamily="34" charset="0"/>
                <a:cs typeface="Arial" pitchFamily="34" charset="0"/>
              </a:rPr>
              <a:t>(prix d’u</a:t>
            </a:r>
            <a:r>
              <a:rPr lang="fr-FR" sz="1000" dirty="0"/>
              <a:t>n appel local)</a:t>
            </a:r>
            <a:endParaRPr lang="fr-FR" sz="1000" dirty="0">
              <a:latin typeface="Avenir LT Com 35 Light" panose="020B0402020203020204" pitchFamily="34" charset="0"/>
              <a:cs typeface="Arial" pitchFamily="34" charset="0"/>
            </a:endParaRPr>
          </a:p>
        </p:txBody>
      </p:sp>
      <p:sp>
        <p:nvSpPr>
          <p:cNvPr id="109" name="ZoneTexte 108"/>
          <p:cNvSpPr txBox="1"/>
          <p:nvPr/>
        </p:nvSpPr>
        <p:spPr>
          <a:xfrm>
            <a:off x="573207" y="8498131"/>
            <a:ext cx="6541898" cy="592985"/>
          </a:xfrm>
          <a:prstGeom prst="rect">
            <a:avLst/>
          </a:prstGeom>
          <a:noFill/>
        </p:spPr>
        <p:txBody>
          <a:bodyPr wrap="square" lIns="99569" tIns="49785" rIns="99569" bIns="49785" rtlCol="0">
            <a:spAutoFit/>
          </a:bodyPr>
          <a:lstStyle/>
          <a:p>
            <a:pPr algn="just"/>
            <a:r>
              <a:rPr lang="fr-FR" sz="1600" b="1" dirty="0"/>
              <a:t>Appelez ce même numéro, </a:t>
            </a:r>
            <a:r>
              <a:rPr lang="fr-FR" sz="1600" dirty="0"/>
              <a:t>les soirs, week-ends et les jours fériés, uniquement en cas d’urgence</a:t>
            </a:r>
            <a:endParaRPr lang="fr-FR" sz="1500" dirty="0">
              <a:latin typeface="Avenir LT Com 35 Light" panose="020B0402020203020204" pitchFamily="34" charset="0"/>
              <a:cs typeface="Arial" pitchFamily="34" charset="0"/>
            </a:endParaRPr>
          </a:p>
        </p:txBody>
      </p:sp>
      <p:sp>
        <p:nvSpPr>
          <p:cNvPr id="20" name="Zone de texte 2"/>
          <p:cNvSpPr txBox="1">
            <a:spLocks noChangeArrowheads="1"/>
          </p:cNvSpPr>
          <p:nvPr/>
        </p:nvSpPr>
        <p:spPr bwMode="auto">
          <a:xfrm>
            <a:off x="100585" y="1119570"/>
            <a:ext cx="6344342" cy="482714"/>
          </a:xfrm>
          <a:prstGeom prst="rect">
            <a:avLst/>
          </a:prstGeom>
          <a:solidFill>
            <a:schemeClr val="bg1"/>
          </a:solidFill>
          <a:ln w="9525">
            <a:noFill/>
            <a:miter lim="800000"/>
            <a:headEnd/>
            <a:tailEnd/>
          </a:ln>
        </p:spPr>
        <p:txBody>
          <a:bodyPr rot="0" vert="horz" wrap="square" lIns="99569" tIns="49785" rIns="99569" bIns="49785" anchor="t" anchorCtr="0">
            <a:noAutofit/>
          </a:bodyPr>
          <a:lstStyle/>
          <a:p>
            <a:pPr>
              <a:lnSpc>
                <a:spcPct val="115000"/>
              </a:lnSpc>
            </a:pPr>
            <a:r>
              <a:rPr lang="fr-FR" sz="2800" dirty="0">
                <a:latin typeface="Avenir LT Com 35 Light" panose="020B0402020203020204" pitchFamily="34" charset="0"/>
                <a:ea typeface="Calibri"/>
                <a:cs typeface="Times New Roman"/>
              </a:rPr>
              <a:t>UNE ÉQUIPE À VOTRE SERVICE</a:t>
            </a:r>
          </a:p>
        </p:txBody>
      </p:sp>
      <p:pic>
        <p:nvPicPr>
          <p:cNvPr id="1227" name="Picture 203" descr="Y:\COMMUNICATION\Charte graphique\Logos icf habitat la sabliere SNCF Immo\JPEG\RVB\LOGO_SNCFIMMO_LA SABLIERE_RVB.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22685" t="30059" r="15476" b="30149"/>
          <a:stretch/>
        </p:blipFill>
        <p:spPr bwMode="auto">
          <a:xfrm>
            <a:off x="4376074" y="57530"/>
            <a:ext cx="3109509" cy="1000447"/>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object 30"/>
          <p:cNvGrpSpPr/>
          <p:nvPr/>
        </p:nvGrpSpPr>
        <p:grpSpPr>
          <a:xfrm>
            <a:off x="573206" y="7095463"/>
            <a:ext cx="877949" cy="827695"/>
            <a:chOff x="1415933" y="6478506"/>
            <a:chExt cx="563880" cy="563880"/>
          </a:xfrm>
        </p:grpSpPr>
        <p:sp>
          <p:nvSpPr>
            <p:cNvPr id="16" name="object 31"/>
            <p:cNvSpPr/>
            <p:nvPr/>
          </p:nvSpPr>
          <p:spPr>
            <a:xfrm>
              <a:off x="1415933" y="6478506"/>
              <a:ext cx="563880" cy="563880"/>
            </a:xfrm>
            <a:custGeom>
              <a:avLst/>
              <a:gdLst/>
              <a:ahLst/>
              <a:cxnLst/>
              <a:rect l="l" t="t" r="r" b="b"/>
              <a:pathLst>
                <a:path w="563880" h="563879">
                  <a:moveTo>
                    <a:pt x="281647" y="0"/>
                  </a:moveTo>
                  <a:lnTo>
                    <a:pt x="235963" y="3686"/>
                  </a:lnTo>
                  <a:lnTo>
                    <a:pt x="192625" y="14358"/>
                  </a:lnTo>
                  <a:lnTo>
                    <a:pt x="152214" y="31437"/>
                  </a:lnTo>
                  <a:lnTo>
                    <a:pt x="115310" y="54341"/>
                  </a:lnTo>
                  <a:lnTo>
                    <a:pt x="82492" y="82492"/>
                  </a:lnTo>
                  <a:lnTo>
                    <a:pt x="54341" y="115310"/>
                  </a:lnTo>
                  <a:lnTo>
                    <a:pt x="31437" y="152214"/>
                  </a:lnTo>
                  <a:lnTo>
                    <a:pt x="14358" y="192625"/>
                  </a:lnTo>
                  <a:lnTo>
                    <a:pt x="3686" y="235963"/>
                  </a:lnTo>
                  <a:lnTo>
                    <a:pt x="0" y="281647"/>
                  </a:lnTo>
                  <a:lnTo>
                    <a:pt x="3686" y="327332"/>
                  </a:lnTo>
                  <a:lnTo>
                    <a:pt x="14358" y="370670"/>
                  </a:lnTo>
                  <a:lnTo>
                    <a:pt x="31437" y="411081"/>
                  </a:lnTo>
                  <a:lnTo>
                    <a:pt x="54341" y="447985"/>
                  </a:lnTo>
                  <a:lnTo>
                    <a:pt x="82492" y="480802"/>
                  </a:lnTo>
                  <a:lnTo>
                    <a:pt x="115310" y="508954"/>
                  </a:lnTo>
                  <a:lnTo>
                    <a:pt x="152214" y="531858"/>
                  </a:lnTo>
                  <a:lnTo>
                    <a:pt x="192625" y="548937"/>
                  </a:lnTo>
                  <a:lnTo>
                    <a:pt x="235963" y="559609"/>
                  </a:lnTo>
                  <a:lnTo>
                    <a:pt x="281647" y="563295"/>
                  </a:lnTo>
                  <a:lnTo>
                    <a:pt x="327332" y="559609"/>
                  </a:lnTo>
                  <a:lnTo>
                    <a:pt x="370670" y="548937"/>
                  </a:lnTo>
                  <a:lnTo>
                    <a:pt x="411081" y="531858"/>
                  </a:lnTo>
                  <a:lnTo>
                    <a:pt x="447985" y="508954"/>
                  </a:lnTo>
                  <a:lnTo>
                    <a:pt x="480802" y="480802"/>
                  </a:lnTo>
                  <a:lnTo>
                    <a:pt x="508954" y="447985"/>
                  </a:lnTo>
                  <a:lnTo>
                    <a:pt x="531858" y="411081"/>
                  </a:lnTo>
                  <a:lnTo>
                    <a:pt x="548937" y="370670"/>
                  </a:lnTo>
                  <a:lnTo>
                    <a:pt x="559609" y="327332"/>
                  </a:lnTo>
                  <a:lnTo>
                    <a:pt x="563295" y="281647"/>
                  </a:lnTo>
                  <a:lnTo>
                    <a:pt x="559609" y="235963"/>
                  </a:lnTo>
                  <a:lnTo>
                    <a:pt x="548937" y="192625"/>
                  </a:lnTo>
                  <a:lnTo>
                    <a:pt x="531858" y="152214"/>
                  </a:lnTo>
                  <a:lnTo>
                    <a:pt x="508954" y="115310"/>
                  </a:lnTo>
                  <a:lnTo>
                    <a:pt x="480802" y="82492"/>
                  </a:lnTo>
                  <a:lnTo>
                    <a:pt x="447985" y="54341"/>
                  </a:lnTo>
                  <a:lnTo>
                    <a:pt x="411081" y="31437"/>
                  </a:lnTo>
                  <a:lnTo>
                    <a:pt x="370670" y="14358"/>
                  </a:lnTo>
                  <a:lnTo>
                    <a:pt x="327332" y="3686"/>
                  </a:lnTo>
                  <a:lnTo>
                    <a:pt x="281647" y="0"/>
                  </a:lnTo>
                  <a:close/>
                </a:path>
              </a:pathLst>
            </a:custGeom>
            <a:solidFill>
              <a:srgbClr val="720052"/>
            </a:solidFill>
          </p:spPr>
          <p:txBody>
            <a:bodyPr wrap="square" lIns="0" tIns="0" rIns="0" bIns="0" rtlCol="0"/>
            <a:lstStyle/>
            <a:p>
              <a:endParaRPr/>
            </a:p>
          </p:txBody>
        </p:sp>
        <p:sp>
          <p:nvSpPr>
            <p:cNvPr id="17" name="object 32"/>
            <p:cNvSpPr/>
            <p:nvPr/>
          </p:nvSpPr>
          <p:spPr>
            <a:xfrm>
              <a:off x="1594192" y="6559352"/>
              <a:ext cx="207010" cy="401955"/>
            </a:xfrm>
            <a:custGeom>
              <a:avLst/>
              <a:gdLst/>
              <a:ahLst/>
              <a:cxnLst/>
              <a:rect l="l" t="t" r="r" b="b"/>
              <a:pathLst>
                <a:path w="207010" h="401954">
                  <a:moveTo>
                    <a:pt x="191820" y="401599"/>
                  </a:moveTo>
                  <a:lnTo>
                    <a:pt x="14960" y="401599"/>
                  </a:lnTo>
                  <a:lnTo>
                    <a:pt x="6730" y="401599"/>
                  </a:lnTo>
                  <a:lnTo>
                    <a:pt x="0" y="394868"/>
                  </a:lnTo>
                  <a:lnTo>
                    <a:pt x="0" y="386638"/>
                  </a:lnTo>
                  <a:lnTo>
                    <a:pt x="0" y="14960"/>
                  </a:lnTo>
                  <a:lnTo>
                    <a:pt x="0" y="6731"/>
                  </a:lnTo>
                  <a:lnTo>
                    <a:pt x="6730" y="0"/>
                  </a:lnTo>
                  <a:lnTo>
                    <a:pt x="14960" y="0"/>
                  </a:lnTo>
                  <a:lnTo>
                    <a:pt x="191820" y="0"/>
                  </a:lnTo>
                  <a:lnTo>
                    <a:pt x="200050" y="0"/>
                  </a:lnTo>
                  <a:lnTo>
                    <a:pt x="206781" y="6731"/>
                  </a:lnTo>
                  <a:lnTo>
                    <a:pt x="206781" y="14960"/>
                  </a:lnTo>
                  <a:lnTo>
                    <a:pt x="206781" y="386638"/>
                  </a:lnTo>
                  <a:lnTo>
                    <a:pt x="206781" y="394868"/>
                  </a:lnTo>
                  <a:lnTo>
                    <a:pt x="200050" y="401599"/>
                  </a:lnTo>
                  <a:lnTo>
                    <a:pt x="191820" y="401599"/>
                  </a:lnTo>
                  <a:close/>
                </a:path>
              </a:pathLst>
            </a:custGeom>
            <a:ln w="12700">
              <a:solidFill>
                <a:srgbClr val="FFFFFF"/>
              </a:solidFill>
            </a:ln>
          </p:spPr>
          <p:txBody>
            <a:bodyPr wrap="square" lIns="0" tIns="0" rIns="0" bIns="0" rtlCol="0"/>
            <a:lstStyle/>
            <a:p>
              <a:endParaRPr/>
            </a:p>
          </p:txBody>
        </p:sp>
        <p:sp>
          <p:nvSpPr>
            <p:cNvPr id="18" name="object 33"/>
            <p:cNvSpPr/>
            <p:nvPr/>
          </p:nvSpPr>
          <p:spPr>
            <a:xfrm>
              <a:off x="1594402" y="6607450"/>
              <a:ext cx="205740" cy="0"/>
            </a:xfrm>
            <a:custGeom>
              <a:avLst/>
              <a:gdLst/>
              <a:ahLst/>
              <a:cxnLst/>
              <a:rect l="l" t="t" r="r" b="b"/>
              <a:pathLst>
                <a:path w="205739">
                  <a:moveTo>
                    <a:pt x="0" y="0"/>
                  </a:moveTo>
                  <a:lnTo>
                    <a:pt x="205473" y="0"/>
                  </a:lnTo>
                </a:path>
              </a:pathLst>
            </a:custGeom>
            <a:ln w="12700">
              <a:solidFill>
                <a:srgbClr val="FFFFFF"/>
              </a:solidFill>
            </a:ln>
          </p:spPr>
          <p:txBody>
            <a:bodyPr wrap="square" lIns="0" tIns="0" rIns="0" bIns="0" rtlCol="0"/>
            <a:lstStyle/>
            <a:p>
              <a:endParaRPr/>
            </a:p>
          </p:txBody>
        </p:sp>
        <p:sp>
          <p:nvSpPr>
            <p:cNvPr id="21" name="object 34"/>
            <p:cNvSpPr/>
            <p:nvPr/>
          </p:nvSpPr>
          <p:spPr>
            <a:xfrm>
              <a:off x="1594402" y="6879533"/>
              <a:ext cx="205740" cy="0"/>
            </a:xfrm>
            <a:custGeom>
              <a:avLst/>
              <a:gdLst/>
              <a:ahLst/>
              <a:cxnLst/>
              <a:rect l="l" t="t" r="r" b="b"/>
              <a:pathLst>
                <a:path w="205739">
                  <a:moveTo>
                    <a:pt x="0" y="0"/>
                  </a:moveTo>
                  <a:lnTo>
                    <a:pt x="205473" y="0"/>
                  </a:lnTo>
                </a:path>
              </a:pathLst>
            </a:custGeom>
            <a:ln w="12700">
              <a:solidFill>
                <a:srgbClr val="FFFFFF"/>
              </a:solidFill>
            </a:ln>
          </p:spPr>
          <p:txBody>
            <a:bodyPr wrap="square" lIns="0" tIns="0" rIns="0" bIns="0" rtlCol="0"/>
            <a:lstStyle/>
            <a:p>
              <a:endParaRPr/>
            </a:p>
          </p:txBody>
        </p:sp>
        <p:sp>
          <p:nvSpPr>
            <p:cNvPr id="23" name="object 35"/>
            <p:cNvSpPr/>
            <p:nvPr/>
          </p:nvSpPr>
          <p:spPr>
            <a:xfrm>
              <a:off x="1632216" y="6768891"/>
              <a:ext cx="85725" cy="173355"/>
            </a:xfrm>
            <a:custGeom>
              <a:avLst/>
              <a:gdLst/>
              <a:ahLst/>
              <a:cxnLst/>
              <a:rect l="l" t="t" r="r" b="b"/>
              <a:pathLst>
                <a:path w="85725" h="173354">
                  <a:moveTo>
                    <a:pt x="63792" y="60401"/>
                  </a:moveTo>
                  <a:lnTo>
                    <a:pt x="3962" y="0"/>
                  </a:lnTo>
                </a:path>
                <a:path w="85725" h="173354">
                  <a:moveTo>
                    <a:pt x="0" y="38392"/>
                  </a:moveTo>
                  <a:lnTo>
                    <a:pt x="23710" y="62090"/>
                  </a:lnTo>
                </a:path>
                <a:path w="85725" h="173354">
                  <a:moveTo>
                    <a:pt x="85407" y="153263"/>
                  </a:moveTo>
                  <a:lnTo>
                    <a:pt x="83831" y="161061"/>
                  </a:lnTo>
                  <a:lnTo>
                    <a:pt x="79535" y="167432"/>
                  </a:lnTo>
                  <a:lnTo>
                    <a:pt x="73164" y="171728"/>
                  </a:lnTo>
                  <a:lnTo>
                    <a:pt x="65366" y="173304"/>
                  </a:lnTo>
                  <a:lnTo>
                    <a:pt x="57563" y="171728"/>
                  </a:lnTo>
                  <a:lnTo>
                    <a:pt x="51193" y="167432"/>
                  </a:lnTo>
                  <a:lnTo>
                    <a:pt x="46900" y="161061"/>
                  </a:lnTo>
                  <a:lnTo>
                    <a:pt x="45326" y="153263"/>
                  </a:lnTo>
                  <a:lnTo>
                    <a:pt x="46900" y="145460"/>
                  </a:lnTo>
                  <a:lnTo>
                    <a:pt x="51193" y="139090"/>
                  </a:lnTo>
                  <a:lnTo>
                    <a:pt x="57563" y="134797"/>
                  </a:lnTo>
                  <a:lnTo>
                    <a:pt x="65366" y="133222"/>
                  </a:lnTo>
                  <a:lnTo>
                    <a:pt x="73164" y="134797"/>
                  </a:lnTo>
                  <a:lnTo>
                    <a:pt x="79535" y="139090"/>
                  </a:lnTo>
                  <a:lnTo>
                    <a:pt x="83831" y="145460"/>
                  </a:lnTo>
                  <a:lnTo>
                    <a:pt x="85407" y="153263"/>
                  </a:lnTo>
                  <a:close/>
                </a:path>
              </a:pathLst>
            </a:custGeom>
            <a:ln w="12700">
              <a:solidFill>
                <a:srgbClr val="FFFFFF"/>
              </a:solidFill>
            </a:ln>
          </p:spPr>
          <p:txBody>
            <a:bodyPr wrap="square" lIns="0" tIns="0" rIns="0" bIns="0" rtlCol="0"/>
            <a:lstStyle/>
            <a:p>
              <a:endParaRPr/>
            </a:p>
          </p:txBody>
        </p:sp>
      </p:grpSp>
      <p:sp>
        <p:nvSpPr>
          <p:cNvPr id="24" name="object 2"/>
          <p:cNvSpPr txBox="1"/>
          <p:nvPr/>
        </p:nvSpPr>
        <p:spPr>
          <a:xfrm>
            <a:off x="540271" y="9741533"/>
            <a:ext cx="1073785" cy="406400"/>
          </a:xfrm>
          <a:prstGeom prst="rect">
            <a:avLst/>
          </a:prstGeom>
        </p:spPr>
        <p:txBody>
          <a:bodyPr vert="horz" wrap="square" lIns="0" tIns="50800" rIns="0" bIns="0" rtlCol="0">
            <a:spAutoFit/>
          </a:bodyPr>
          <a:lstStyle/>
          <a:p>
            <a:pPr marL="12700" marR="5080" indent="-635" algn="ctr">
              <a:lnSpc>
                <a:spcPct val="75000"/>
              </a:lnSpc>
              <a:spcBef>
                <a:spcPts val="400"/>
              </a:spcBef>
            </a:pPr>
            <a:r>
              <a:rPr sz="1000" spc="-170" dirty="0">
                <a:solidFill>
                  <a:srgbClr val="720052"/>
                </a:solidFill>
                <a:latin typeface="Arial"/>
                <a:cs typeface="Arial"/>
              </a:rPr>
              <a:t>F</a:t>
            </a:r>
            <a:r>
              <a:rPr sz="1000" spc="-35" dirty="0">
                <a:solidFill>
                  <a:srgbClr val="720052"/>
                </a:solidFill>
                <a:latin typeface="Arial"/>
                <a:cs typeface="Arial"/>
              </a:rPr>
              <a:t>uit</a:t>
            </a:r>
            <a:r>
              <a:rPr sz="1000" spc="-130" dirty="0">
                <a:solidFill>
                  <a:srgbClr val="720052"/>
                </a:solidFill>
                <a:latin typeface="Arial"/>
                <a:cs typeface="Arial"/>
              </a:rPr>
              <a:t>e</a:t>
            </a:r>
            <a:r>
              <a:rPr sz="1000" spc="-70" dirty="0">
                <a:solidFill>
                  <a:srgbClr val="720052"/>
                </a:solidFill>
                <a:latin typeface="Arial"/>
                <a:cs typeface="Arial"/>
              </a:rPr>
              <a:t> </a:t>
            </a:r>
            <a:r>
              <a:rPr sz="1000" spc="-105" dirty="0">
                <a:solidFill>
                  <a:srgbClr val="720052"/>
                </a:solidFill>
                <a:latin typeface="Arial"/>
                <a:cs typeface="Arial"/>
              </a:rPr>
              <a:t>d</a:t>
            </a:r>
            <a:r>
              <a:rPr sz="1000" spc="-90" dirty="0">
                <a:solidFill>
                  <a:srgbClr val="720052"/>
                </a:solidFill>
                <a:latin typeface="Arial"/>
                <a:cs typeface="Arial"/>
              </a:rPr>
              <a:t>’</a:t>
            </a:r>
            <a:r>
              <a:rPr sz="1000" spc="-120" dirty="0">
                <a:solidFill>
                  <a:srgbClr val="720052"/>
                </a:solidFill>
                <a:latin typeface="Arial"/>
                <a:cs typeface="Arial"/>
              </a:rPr>
              <a:t>eau</a:t>
            </a:r>
            <a:r>
              <a:rPr sz="1000" spc="-70" dirty="0">
                <a:solidFill>
                  <a:srgbClr val="720052"/>
                </a:solidFill>
                <a:latin typeface="Arial"/>
                <a:cs typeface="Arial"/>
              </a:rPr>
              <a:t> </a:t>
            </a:r>
            <a:r>
              <a:rPr sz="1000" spc="-85" dirty="0">
                <a:solidFill>
                  <a:srgbClr val="720052"/>
                </a:solidFill>
                <a:latin typeface="Arial"/>
                <a:cs typeface="Arial"/>
              </a:rPr>
              <a:t>imp</a:t>
            </a:r>
            <a:r>
              <a:rPr sz="1000" spc="-45" dirty="0">
                <a:solidFill>
                  <a:srgbClr val="720052"/>
                </a:solidFill>
                <a:latin typeface="Arial"/>
                <a:cs typeface="Arial"/>
              </a:rPr>
              <a:t>or</a:t>
            </a:r>
            <a:r>
              <a:rPr sz="1000" spc="-40" dirty="0">
                <a:solidFill>
                  <a:srgbClr val="720052"/>
                </a:solidFill>
                <a:latin typeface="Arial"/>
                <a:cs typeface="Arial"/>
              </a:rPr>
              <a:t>t</a:t>
            </a:r>
            <a:r>
              <a:rPr sz="1000" spc="-80" dirty="0">
                <a:solidFill>
                  <a:srgbClr val="720052"/>
                </a:solidFill>
                <a:latin typeface="Arial"/>
                <a:cs typeface="Arial"/>
              </a:rPr>
              <a:t>an</a:t>
            </a:r>
            <a:r>
              <a:rPr sz="1000" spc="-50" dirty="0">
                <a:solidFill>
                  <a:srgbClr val="720052"/>
                </a:solidFill>
                <a:latin typeface="Arial"/>
                <a:cs typeface="Arial"/>
              </a:rPr>
              <a:t>t</a:t>
            </a:r>
            <a:r>
              <a:rPr sz="1000" spc="-90" dirty="0">
                <a:solidFill>
                  <a:srgbClr val="720052"/>
                </a:solidFill>
                <a:latin typeface="Arial"/>
                <a:cs typeface="Arial"/>
              </a:rPr>
              <a:t>e  </a:t>
            </a:r>
            <a:r>
              <a:rPr sz="1000" spc="-100" dirty="0">
                <a:solidFill>
                  <a:srgbClr val="720052"/>
                </a:solidFill>
                <a:latin typeface="Arial"/>
                <a:cs typeface="Arial"/>
              </a:rPr>
              <a:t>ou</a:t>
            </a:r>
            <a:r>
              <a:rPr sz="1000" spc="-70" dirty="0">
                <a:solidFill>
                  <a:srgbClr val="720052"/>
                </a:solidFill>
                <a:latin typeface="Arial"/>
                <a:cs typeface="Arial"/>
              </a:rPr>
              <a:t> </a:t>
            </a:r>
            <a:r>
              <a:rPr sz="1000" spc="-85" dirty="0">
                <a:solidFill>
                  <a:srgbClr val="720052"/>
                </a:solidFill>
                <a:latin typeface="Arial"/>
                <a:cs typeface="Arial"/>
              </a:rPr>
              <a:t>inond</a:t>
            </a:r>
            <a:r>
              <a:rPr sz="1000" spc="-105" dirty="0">
                <a:solidFill>
                  <a:srgbClr val="720052"/>
                </a:solidFill>
                <a:latin typeface="Arial"/>
                <a:cs typeface="Arial"/>
              </a:rPr>
              <a:t>a</a:t>
            </a:r>
            <a:r>
              <a:rPr sz="1000" spc="-50" dirty="0">
                <a:solidFill>
                  <a:srgbClr val="720052"/>
                </a:solidFill>
                <a:latin typeface="Arial"/>
                <a:cs typeface="Arial"/>
              </a:rPr>
              <a:t>tion</a:t>
            </a:r>
            <a:r>
              <a:rPr sz="1000" spc="-70" dirty="0">
                <a:solidFill>
                  <a:srgbClr val="720052"/>
                </a:solidFill>
                <a:latin typeface="Arial"/>
                <a:cs typeface="Arial"/>
              </a:rPr>
              <a:t> </a:t>
            </a:r>
            <a:r>
              <a:rPr sz="1000" spc="-100" dirty="0">
                <a:solidFill>
                  <a:srgbClr val="720052"/>
                </a:solidFill>
                <a:latin typeface="Arial"/>
                <a:cs typeface="Arial"/>
              </a:rPr>
              <a:t>dans</a:t>
            </a:r>
            <a:r>
              <a:rPr sz="1000" spc="-70" dirty="0">
                <a:solidFill>
                  <a:srgbClr val="720052"/>
                </a:solidFill>
                <a:latin typeface="Arial"/>
                <a:cs typeface="Arial"/>
              </a:rPr>
              <a:t> le</a:t>
            </a:r>
            <a:r>
              <a:rPr sz="1000" spc="-85" dirty="0">
                <a:solidFill>
                  <a:srgbClr val="720052"/>
                </a:solidFill>
                <a:latin typeface="Arial"/>
                <a:cs typeface="Arial"/>
              </a:rPr>
              <a:t>s  </a:t>
            </a:r>
            <a:r>
              <a:rPr sz="1000" spc="-50" dirty="0">
                <a:solidFill>
                  <a:srgbClr val="720052"/>
                </a:solidFill>
                <a:latin typeface="Arial"/>
                <a:cs typeface="Arial"/>
              </a:rPr>
              <a:t>partie</a:t>
            </a:r>
            <a:r>
              <a:rPr sz="1000" spc="-120" dirty="0">
                <a:solidFill>
                  <a:srgbClr val="720052"/>
                </a:solidFill>
                <a:latin typeface="Arial"/>
                <a:cs typeface="Arial"/>
              </a:rPr>
              <a:t>s</a:t>
            </a:r>
            <a:r>
              <a:rPr sz="1000" spc="-70" dirty="0">
                <a:solidFill>
                  <a:srgbClr val="720052"/>
                </a:solidFill>
                <a:latin typeface="Arial"/>
                <a:cs typeface="Arial"/>
              </a:rPr>
              <a:t> </a:t>
            </a:r>
            <a:r>
              <a:rPr sz="1000" spc="-114" dirty="0">
                <a:solidFill>
                  <a:srgbClr val="720052"/>
                </a:solidFill>
                <a:latin typeface="Arial"/>
                <a:cs typeface="Arial"/>
              </a:rPr>
              <a:t>commune</a:t>
            </a:r>
            <a:r>
              <a:rPr sz="1000" spc="-105" dirty="0">
                <a:solidFill>
                  <a:srgbClr val="720052"/>
                </a:solidFill>
                <a:latin typeface="Arial"/>
                <a:cs typeface="Arial"/>
              </a:rPr>
              <a:t>s.</a:t>
            </a:r>
            <a:endParaRPr sz="1000" dirty="0">
              <a:latin typeface="Arial"/>
              <a:cs typeface="Arial"/>
            </a:endParaRPr>
          </a:p>
        </p:txBody>
      </p:sp>
      <p:sp>
        <p:nvSpPr>
          <p:cNvPr id="28" name="object 6"/>
          <p:cNvSpPr txBox="1"/>
          <p:nvPr/>
        </p:nvSpPr>
        <p:spPr>
          <a:xfrm>
            <a:off x="3406992" y="9741533"/>
            <a:ext cx="883919" cy="406400"/>
          </a:xfrm>
          <a:prstGeom prst="rect">
            <a:avLst/>
          </a:prstGeom>
        </p:spPr>
        <p:txBody>
          <a:bodyPr vert="horz" wrap="square" lIns="0" tIns="50800" rIns="0" bIns="0" rtlCol="0">
            <a:spAutoFit/>
          </a:bodyPr>
          <a:lstStyle/>
          <a:p>
            <a:pPr marL="12700" marR="5080" algn="ctr">
              <a:lnSpc>
                <a:spcPct val="75000"/>
              </a:lnSpc>
              <a:spcBef>
                <a:spcPts val="400"/>
              </a:spcBef>
            </a:pPr>
            <a:r>
              <a:rPr sz="1000" spc="-75" dirty="0">
                <a:solidFill>
                  <a:srgbClr val="720052"/>
                </a:solidFill>
                <a:latin typeface="Arial"/>
                <a:cs typeface="Arial"/>
              </a:rPr>
              <a:t>Incident</a:t>
            </a:r>
            <a:r>
              <a:rPr sz="1000" spc="-70" dirty="0">
                <a:solidFill>
                  <a:srgbClr val="720052"/>
                </a:solidFill>
                <a:latin typeface="Arial"/>
                <a:cs typeface="Arial"/>
              </a:rPr>
              <a:t> </a:t>
            </a:r>
            <a:r>
              <a:rPr sz="1000" spc="-100" dirty="0">
                <a:solidFill>
                  <a:srgbClr val="720052"/>
                </a:solidFill>
                <a:latin typeface="Arial"/>
                <a:cs typeface="Arial"/>
              </a:rPr>
              <a:t>élec</a:t>
            </a:r>
            <a:r>
              <a:rPr sz="1000" spc="-55" dirty="0">
                <a:solidFill>
                  <a:srgbClr val="720052"/>
                </a:solidFill>
                <a:latin typeface="Arial"/>
                <a:cs typeface="Arial"/>
              </a:rPr>
              <a:t>trique  </a:t>
            </a:r>
            <a:r>
              <a:rPr sz="1000" spc="-114" dirty="0">
                <a:solidFill>
                  <a:srgbClr val="720052"/>
                </a:solidFill>
                <a:latin typeface="Arial"/>
                <a:cs typeface="Arial"/>
              </a:rPr>
              <a:t>ne</a:t>
            </a:r>
            <a:r>
              <a:rPr sz="1000" spc="-70" dirty="0">
                <a:solidFill>
                  <a:srgbClr val="720052"/>
                </a:solidFill>
                <a:latin typeface="Arial"/>
                <a:cs typeface="Arial"/>
              </a:rPr>
              <a:t> </a:t>
            </a:r>
            <a:r>
              <a:rPr sz="1000" spc="-90" dirty="0">
                <a:solidFill>
                  <a:srgbClr val="720052"/>
                </a:solidFill>
                <a:latin typeface="Arial"/>
                <a:cs typeface="Arial"/>
              </a:rPr>
              <a:t>concernant</a:t>
            </a:r>
            <a:r>
              <a:rPr sz="1000" spc="-70" dirty="0">
                <a:solidFill>
                  <a:srgbClr val="720052"/>
                </a:solidFill>
                <a:latin typeface="Arial"/>
                <a:cs typeface="Arial"/>
              </a:rPr>
              <a:t> </a:t>
            </a:r>
            <a:r>
              <a:rPr sz="1000" spc="-85" dirty="0">
                <a:solidFill>
                  <a:srgbClr val="720052"/>
                </a:solidFill>
                <a:latin typeface="Arial"/>
                <a:cs typeface="Arial"/>
              </a:rPr>
              <a:t>que  </a:t>
            </a:r>
            <a:r>
              <a:rPr sz="1000" spc="-90" dirty="0">
                <a:solidFill>
                  <a:srgbClr val="720052"/>
                </a:solidFill>
                <a:latin typeface="Arial"/>
                <a:cs typeface="Arial"/>
              </a:rPr>
              <a:t>l’immeuble.</a:t>
            </a:r>
            <a:endParaRPr sz="1000">
              <a:latin typeface="Arial"/>
              <a:cs typeface="Arial"/>
            </a:endParaRPr>
          </a:p>
        </p:txBody>
      </p:sp>
      <p:sp>
        <p:nvSpPr>
          <p:cNvPr id="30" name="object 8"/>
          <p:cNvSpPr txBox="1"/>
          <p:nvPr/>
        </p:nvSpPr>
        <p:spPr>
          <a:xfrm>
            <a:off x="1976134" y="9741533"/>
            <a:ext cx="1042669" cy="406400"/>
          </a:xfrm>
          <a:prstGeom prst="rect">
            <a:avLst/>
          </a:prstGeom>
        </p:spPr>
        <p:txBody>
          <a:bodyPr vert="horz" wrap="square" lIns="0" tIns="50800" rIns="0" bIns="0" rtlCol="0">
            <a:spAutoFit/>
          </a:bodyPr>
          <a:lstStyle/>
          <a:p>
            <a:pPr marL="12700" marR="5080" indent="175895">
              <a:lnSpc>
                <a:spcPct val="75000"/>
              </a:lnSpc>
              <a:spcBef>
                <a:spcPts val="400"/>
              </a:spcBef>
            </a:pPr>
            <a:r>
              <a:rPr sz="1000" spc="-150" dirty="0">
                <a:solidFill>
                  <a:srgbClr val="720052"/>
                </a:solidFill>
                <a:latin typeface="Arial"/>
                <a:cs typeface="Arial"/>
              </a:rPr>
              <a:t>D</a:t>
            </a:r>
            <a:r>
              <a:rPr sz="1000" spc="-114" dirty="0">
                <a:solidFill>
                  <a:srgbClr val="720052"/>
                </a:solidFill>
                <a:latin typeface="Arial"/>
                <a:cs typeface="Arial"/>
              </a:rPr>
              <a:t>ég</a:t>
            </a:r>
            <a:r>
              <a:rPr sz="1000" spc="-120" dirty="0">
                <a:solidFill>
                  <a:srgbClr val="720052"/>
                </a:solidFill>
                <a:latin typeface="Arial"/>
                <a:cs typeface="Arial"/>
              </a:rPr>
              <a:t>â</a:t>
            </a:r>
            <a:r>
              <a:rPr sz="1000" spc="15" dirty="0">
                <a:solidFill>
                  <a:srgbClr val="720052"/>
                </a:solidFill>
                <a:latin typeface="Arial"/>
                <a:cs typeface="Arial"/>
              </a:rPr>
              <a:t>t</a:t>
            </a:r>
            <a:r>
              <a:rPr sz="1000" spc="-130" dirty="0">
                <a:solidFill>
                  <a:srgbClr val="720052"/>
                </a:solidFill>
                <a:latin typeface="Arial"/>
                <a:cs typeface="Arial"/>
              </a:rPr>
              <a:t>s</a:t>
            </a:r>
            <a:r>
              <a:rPr sz="1000" spc="-70" dirty="0">
                <a:solidFill>
                  <a:srgbClr val="720052"/>
                </a:solidFill>
                <a:latin typeface="Arial"/>
                <a:cs typeface="Arial"/>
              </a:rPr>
              <a:t> </a:t>
            </a:r>
            <a:r>
              <a:rPr sz="1000" spc="-120" dirty="0">
                <a:solidFill>
                  <a:srgbClr val="720052"/>
                </a:solidFill>
                <a:latin typeface="Arial"/>
                <a:cs typeface="Arial"/>
              </a:rPr>
              <a:t>causé</a:t>
            </a:r>
            <a:r>
              <a:rPr sz="1000" spc="-90" dirty="0">
                <a:solidFill>
                  <a:srgbClr val="720052"/>
                </a:solidFill>
                <a:latin typeface="Arial"/>
                <a:cs typeface="Arial"/>
              </a:rPr>
              <a:t>s  </a:t>
            </a:r>
            <a:r>
              <a:rPr sz="1000" spc="-80" dirty="0">
                <a:solidFill>
                  <a:srgbClr val="720052"/>
                </a:solidFill>
                <a:latin typeface="Arial"/>
                <a:cs typeface="Arial"/>
              </a:rPr>
              <a:t>par</a:t>
            </a:r>
            <a:r>
              <a:rPr sz="1000" spc="-70" dirty="0">
                <a:solidFill>
                  <a:srgbClr val="720052"/>
                </a:solidFill>
                <a:latin typeface="Arial"/>
                <a:cs typeface="Arial"/>
              </a:rPr>
              <a:t> </a:t>
            </a:r>
            <a:r>
              <a:rPr sz="1000" spc="-80" dirty="0">
                <a:solidFill>
                  <a:srgbClr val="720052"/>
                </a:solidFill>
                <a:latin typeface="Arial"/>
                <a:cs typeface="Arial"/>
              </a:rPr>
              <a:t>le</a:t>
            </a:r>
            <a:r>
              <a:rPr sz="1000" spc="-130" dirty="0">
                <a:solidFill>
                  <a:srgbClr val="720052"/>
                </a:solidFill>
                <a:latin typeface="Arial"/>
                <a:cs typeface="Arial"/>
              </a:rPr>
              <a:t>s</a:t>
            </a:r>
            <a:r>
              <a:rPr sz="1000" spc="-70" dirty="0">
                <a:solidFill>
                  <a:srgbClr val="720052"/>
                </a:solidFill>
                <a:latin typeface="Arial"/>
                <a:cs typeface="Arial"/>
              </a:rPr>
              <a:t> </a:t>
            </a:r>
            <a:r>
              <a:rPr sz="1000" spc="-35" dirty="0">
                <a:solidFill>
                  <a:srgbClr val="720052"/>
                </a:solidFill>
                <a:latin typeface="Arial"/>
                <a:cs typeface="Arial"/>
              </a:rPr>
              <a:t>int</a:t>
            </a:r>
            <a:r>
              <a:rPr sz="1000" spc="-120" dirty="0">
                <a:solidFill>
                  <a:srgbClr val="720052"/>
                </a:solidFill>
                <a:latin typeface="Arial"/>
                <a:cs typeface="Arial"/>
              </a:rPr>
              <a:t>emp</a:t>
            </a:r>
            <a:r>
              <a:rPr sz="1000" spc="-80" dirty="0">
                <a:solidFill>
                  <a:srgbClr val="720052"/>
                </a:solidFill>
                <a:latin typeface="Arial"/>
                <a:cs typeface="Arial"/>
              </a:rPr>
              <a:t>érie</a:t>
            </a:r>
            <a:r>
              <a:rPr sz="1000" spc="-130" dirty="0">
                <a:solidFill>
                  <a:srgbClr val="720052"/>
                </a:solidFill>
                <a:latin typeface="Arial"/>
                <a:cs typeface="Arial"/>
              </a:rPr>
              <a:t>s</a:t>
            </a:r>
            <a:r>
              <a:rPr sz="1000" spc="-70" dirty="0">
                <a:solidFill>
                  <a:srgbClr val="720052"/>
                </a:solidFill>
                <a:latin typeface="Arial"/>
                <a:cs typeface="Arial"/>
              </a:rPr>
              <a:t> </a:t>
            </a:r>
            <a:r>
              <a:rPr sz="1000" spc="-85" dirty="0">
                <a:solidFill>
                  <a:srgbClr val="720052"/>
                </a:solidFill>
                <a:latin typeface="Arial"/>
                <a:cs typeface="Arial"/>
              </a:rPr>
              <a:t>au  </a:t>
            </a:r>
            <a:r>
              <a:rPr sz="1000" spc="-95" dirty="0">
                <a:solidFill>
                  <a:srgbClr val="720052"/>
                </a:solidFill>
                <a:latin typeface="Arial"/>
                <a:cs typeface="Arial"/>
              </a:rPr>
              <a:t>sein</a:t>
            </a:r>
            <a:r>
              <a:rPr sz="1000" spc="-70" dirty="0">
                <a:solidFill>
                  <a:srgbClr val="720052"/>
                </a:solidFill>
                <a:latin typeface="Arial"/>
                <a:cs typeface="Arial"/>
              </a:rPr>
              <a:t> </a:t>
            </a:r>
            <a:r>
              <a:rPr sz="1000" spc="-105" dirty="0">
                <a:solidFill>
                  <a:srgbClr val="720052"/>
                </a:solidFill>
                <a:latin typeface="Arial"/>
                <a:cs typeface="Arial"/>
              </a:rPr>
              <a:t>de</a:t>
            </a:r>
            <a:r>
              <a:rPr sz="1000" spc="-130" dirty="0">
                <a:solidFill>
                  <a:srgbClr val="720052"/>
                </a:solidFill>
                <a:latin typeface="Arial"/>
                <a:cs typeface="Arial"/>
              </a:rPr>
              <a:t>s</a:t>
            </a:r>
            <a:r>
              <a:rPr sz="1000" spc="-70" dirty="0">
                <a:solidFill>
                  <a:srgbClr val="720052"/>
                </a:solidFill>
                <a:latin typeface="Arial"/>
                <a:cs typeface="Arial"/>
              </a:rPr>
              <a:t> </a:t>
            </a:r>
            <a:r>
              <a:rPr sz="1000" spc="-45" dirty="0">
                <a:solidFill>
                  <a:srgbClr val="720052"/>
                </a:solidFill>
                <a:latin typeface="Arial"/>
                <a:cs typeface="Arial"/>
              </a:rPr>
              <a:t>r</a:t>
            </a:r>
            <a:r>
              <a:rPr sz="1000" spc="-130" dirty="0">
                <a:solidFill>
                  <a:srgbClr val="720052"/>
                </a:solidFill>
                <a:latin typeface="Arial"/>
                <a:cs typeface="Arial"/>
              </a:rPr>
              <a:t>é</a:t>
            </a:r>
            <a:r>
              <a:rPr sz="1000" spc="-100" dirty="0">
                <a:solidFill>
                  <a:srgbClr val="720052"/>
                </a:solidFill>
                <a:latin typeface="Arial"/>
                <a:cs typeface="Arial"/>
              </a:rPr>
              <a:t>sidence</a:t>
            </a:r>
            <a:r>
              <a:rPr sz="1000" spc="-125" dirty="0">
                <a:solidFill>
                  <a:srgbClr val="720052"/>
                </a:solidFill>
                <a:latin typeface="Arial"/>
                <a:cs typeface="Arial"/>
              </a:rPr>
              <a:t>s.</a:t>
            </a:r>
            <a:endParaRPr sz="1000" dirty="0">
              <a:latin typeface="Arial"/>
              <a:cs typeface="Arial"/>
            </a:endParaRPr>
          </a:p>
        </p:txBody>
      </p:sp>
      <p:sp>
        <p:nvSpPr>
          <p:cNvPr id="32" name="object 10"/>
          <p:cNvSpPr txBox="1"/>
          <p:nvPr/>
        </p:nvSpPr>
        <p:spPr>
          <a:xfrm>
            <a:off x="4807324" y="9743535"/>
            <a:ext cx="786130" cy="292100"/>
          </a:xfrm>
          <a:prstGeom prst="rect">
            <a:avLst/>
          </a:prstGeom>
        </p:spPr>
        <p:txBody>
          <a:bodyPr vert="horz" wrap="square" lIns="0" tIns="50800" rIns="0" bIns="0" rtlCol="0">
            <a:spAutoFit/>
          </a:bodyPr>
          <a:lstStyle/>
          <a:p>
            <a:pPr marL="12700" marR="5080" indent="65405">
              <a:lnSpc>
                <a:spcPct val="75000"/>
              </a:lnSpc>
              <a:spcBef>
                <a:spcPts val="400"/>
              </a:spcBef>
            </a:pPr>
            <a:r>
              <a:rPr sz="1000" spc="-100" dirty="0">
                <a:solidFill>
                  <a:srgbClr val="720052"/>
                </a:solidFill>
                <a:latin typeface="Arial"/>
                <a:cs typeface="Arial"/>
              </a:rPr>
              <a:t>Engorgement </a:t>
            </a:r>
            <a:r>
              <a:rPr sz="1000" spc="-95" dirty="0">
                <a:solidFill>
                  <a:srgbClr val="720052"/>
                </a:solidFill>
                <a:latin typeface="Arial"/>
                <a:cs typeface="Arial"/>
              </a:rPr>
              <a:t> </a:t>
            </a:r>
            <a:r>
              <a:rPr sz="1000" spc="-105" dirty="0">
                <a:solidFill>
                  <a:srgbClr val="720052"/>
                </a:solidFill>
                <a:latin typeface="Arial"/>
                <a:cs typeface="Arial"/>
              </a:rPr>
              <a:t>de</a:t>
            </a:r>
            <a:r>
              <a:rPr sz="1000" spc="-130" dirty="0">
                <a:solidFill>
                  <a:srgbClr val="720052"/>
                </a:solidFill>
                <a:latin typeface="Arial"/>
                <a:cs typeface="Arial"/>
              </a:rPr>
              <a:t>s</a:t>
            </a:r>
            <a:r>
              <a:rPr sz="1000" spc="-70" dirty="0">
                <a:solidFill>
                  <a:srgbClr val="720052"/>
                </a:solidFill>
                <a:latin typeface="Arial"/>
                <a:cs typeface="Arial"/>
              </a:rPr>
              <a:t> </a:t>
            </a:r>
            <a:r>
              <a:rPr sz="1000" spc="-140" dirty="0">
                <a:solidFill>
                  <a:srgbClr val="720052"/>
                </a:solidFill>
                <a:latin typeface="Arial"/>
                <a:cs typeface="Arial"/>
              </a:rPr>
              <a:t>é</a:t>
            </a:r>
            <a:r>
              <a:rPr sz="1000" spc="-80" dirty="0">
                <a:solidFill>
                  <a:srgbClr val="720052"/>
                </a:solidFill>
                <a:latin typeface="Arial"/>
                <a:cs typeface="Arial"/>
              </a:rPr>
              <a:t>v</a:t>
            </a:r>
            <a:r>
              <a:rPr sz="1000" spc="-120" dirty="0">
                <a:solidFill>
                  <a:srgbClr val="720052"/>
                </a:solidFill>
                <a:latin typeface="Arial"/>
                <a:cs typeface="Arial"/>
              </a:rPr>
              <a:t>acu</a:t>
            </a:r>
            <a:r>
              <a:rPr sz="1000" spc="-130" dirty="0">
                <a:solidFill>
                  <a:srgbClr val="720052"/>
                </a:solidFill>
                <a:latin typeface="Arial"/>
                <a:cs typeface="Arial"/>
              </a:rPr>
              <a:t>a</a:t>
            </a:r>
            <a:r>
              <a:rPr sz="1000" spc="-75" dirty="0">
                <a:solidFill>
                  <a:srgbClr val="720052"/>
                </a:solidFill>
                <a:latin typeface="Arial"/>
                <a:cs typeface="Arial"/>
              </a:rPr>
              <a:t>tions.</a:t>
            </a:r>
            <a:endParaRPr sz="1000">
              <a:latin typeface="Arial"/>
              <a:cs typeface="Arial"/>
            </a:endParaRPr>
          </a:p>
        </p:txBody>
      </p:sp>
      <p:sp>
        <p:nvSpPr>
          <p:cNvPr id="36" name="object 14"/>
          <p:cNvSpPr txBox="1"/>
          <p:nvPr/>
        </p:nvSpPr>
        <p:spPr>
          <a:xfrm>
            <a:off x="5964850" y="9739188"/>
            <a:ext cx="1173480" cy="292100"/>
          </a:xfrm>
          <a:prstGeom prst="rect">
            <a:avLst/>
          </a:prstGeom>
        </p:spPr>
        <p:txBody>
          <a:bodyPr vert="horz" wrap="square" lIns="0" tIns="50800" rIns="0" bIns="0" rtlCol="0">
            <a:spAutoFit/>
          </a:bodyPr>
          <a:lstStyle/>
          <a:p>
            <a:pPr marL="299720" marR="5080" indent="-287655">
              <a:lnSpc>
                <a:spcPct val="75000"/>
              </a:lnSpc>
              <a:spcBef>
                <a:spcPts val="400"/>
              </a:spcBef>
            </a:pPr>
            <a:r>
              <a:rPr sz="1000" spc="-165" dirty="0">
                <a:solidFill>
                  <a:srgbClr val="720052"/>
                </a:solidFill>
                <a:latin typeface="Arial"/>
                <a:cs typeface="Arial"/>
              </a:rPr>
              <a:t>P</a:t>
            </a:r>
            <a:r>
              <a:rPr sz="1000" spc="-45" dirty="0">
                <a:solidFill>
                  <a:srgbClr val="720052"/>
                </a:solidFill>
                <a:latin typeface="Arial"/>
                <a:cs typeface="Arial"/>
              </a:rPr>
              <a:t>r</a:t>
            </a:r>
            <a:r>
              <a:rPr sz="1000" spc="-130" dirty="0">
                <a:solidFill>
                  <a:srgbClr val="720052"/>
                </a:solidFill>
                <a:latin typeface="Arial"/>
                <a:cs typeface="Arial"/>
              </a:rPr>
              <a:t>e</a:t>
            </a:r>
            <a:r>
              <a:rPr sz="1000" spc="-135" dirty="0">
                <a:solidFill>
                  <a:srgbClr val="720052"/>
                </a:solidFill>
                <a:latin typeface="Arial"/>
                <a:cs typeface="Arial"/>
              </a:rPr>
              <a:t>s</a:t>
            </a:r>
            <a:r>
              <a:rPr sz="1000" spc="10" dirty="0">
                <a:solidFill>
                  <a:srgbClr val="720052"/>
                </a:solidFill>
                <a:latin typeface="Arial"/>
                <a:cs typeface="Arial"/>
              </a:rPr>
              <a:t>t</a:t>
            </a:r>
            <a:r>
              <a:rPr sz="1000" spc="-140" dirty="0">
                <a:solidFill>
                  <a:srgbClr val="720052"/>
                </a:solidFill>
                <a:latin typeface="Arial"/>
                <a:cs typeface="Arial"/>
              </a:rPr>
              <a:t>a</a:t>
            </a:r>
            <a:r>
              <a:rPr sz="1000" spc="10" dirty="0">
                <a:solidFill>
                  <a:srgbClr val="720052"/>
                </a:solidFill>
                <a:latin typeface="Arial"/>
                <a:cs typeface="Arial"/>
              </a:rPr>
              <a:t>t</a:t>
            </a:r>
            <a:r>
              <a:rPr sz="1000" spc="-65" dirty="0">
                <a:solidFill>
                  <a:srgbClr val="720052"/>
                </a:solidFill>
                <a:latin typeface="Arial"/>
                <a:cs typeface="Arial"/>
              </a:rPr>
              <a:t>ai</a:t>
            </a:r>
            <a:r>
              <a:rPr sz="1000" spc="-70" dirty="0">
                <a:solidFill>
                  <a:srgbClr val="720052"/>
                </a:solidFill>
                <a:latin typeface="Arial"/>
                <a:cs typeface="Arial"/>
              </a:rPr>
              <a:t>r</a:t>
            </a:r>
            <a:r>
              <a:rPr sz="1000" spc="-130" dirty="0">
                <a:solidFill>
                  <a:srgbClr val="720052"/>
                </a:solidFill>
                <a:latin typeface="Arial"/>
                <a:cs typeface="Arial"/>
              </a:rPr>
              <a:t>es</a:t>
            </a:r>
            <a:r>
              <a:rPr sz="1000" spc="-70" dirty="0">
                <a:solidFill>
                  <a:srgbClr val="720052"/>
                </a:solidFill>
                <a:latin typeface="Arial"/>
                <a:cs typeface="Arial"/>
              </a:rPr>
              <a:t> </a:t>
            </a:r>
            <a:r>
              <a:rPr sz="1000" spc="-114" dirty="0">
                <a:solidFill>
                  <a:srgbClr val="720052"/>
                </a:solidFill>
                <a:latin typeface="Arial"/>
                <a:cs typeface="Arial"/>
              </a:rPr>
              <a:t>sous</a:t>
            </a:r>
            <a:r>
              <a:rPr sz="1000" spc="-70" dirty="0">
                <a:solidFill>
                  <a:srgbClr val="720052"/>
                </a:solidFill>
                <a:latin typeface="Arial"/>
                <a:cs typeface="Arial"/>
              </a:rPr>
              <a:t> cont</a:t>
            </a:r>
            <a:r>
              <a:rPr sz="1000" spc="-65" dirty="0">
                <a:solidFill>
                  <a:srgbClr val="720052"/>
                </a:solidFill>
                <a:latin typeface="Arial"/>
                <a:cs typeface="Arial"/>
              </a:rPr>
              <a:t>r</a:t>
            </a:r>
            <a:r>
              <a:rPr sz="1000" spc="-140" dirty="0">
                <a:solidFill>
                  <a:srgbClr val="720052"/>
                </a:solidFill>
                <a:latin typeface="Arial"/>
                <a:cs typeface="Arial"/>
              </a:rPr>
              <a:t>a</a:t>
            </a:r>
            <a:r>
              <a:rPr sz="1000" spc="20" dirty="0">
                <a:solidFill>
                  <a:srgbClr val="720052"/>
                </a:solidFill>
                <a:latin typeface="Arial"/>
                <a:cs typeface="Arial"/>
              </a:rPr>
              <a:t>t  </a:t>
            </a:r>
            <a:r>
              <a:rPr sz="1000" spc="-85" dirty="0">
                <a:solidFill>
                  <a:srgbClr val="720052"/>
                </a:solidFill>
                <a:latin typeface="Arial"/>
                <a:cs typeface="Arial"/>
              </a:rPr>
              <a:t>injoignables.</a:t>
            </a:r>
            <a:endParaRPr sz="1000">
              <a:latin typeface="Arial"/>
              <a:cs typeface="Arial"/>
            </a:endParaRPr>
          </a:p>
        </p:txBody>
      </p:sp>
      <p:sp>
        <p:nvSpPr>
          <p:cNvPr id="43" name="object 36"/>
          <p:cNvSpPr txBox="1"/>
          <p:nvPr/>
        </p:nvSpPr>
        <p:spPr>
          <a:xfrm>
            <a:off x="538397" y="10178439"/>
            <a:ext cx="6336030" cy="193040"/>
          </a:xfrm>
          <a:prstGeom prst="rect">
            <a:avLst/>
          </a:prstGeom>
        </p:spPr>
        <p:txBody>
          <a:bodyPr vert="horz" wrap="square" lIns="0" tIns="12700" rIns="0" bIns="0" rtlCol="0">
            <a:spAutoFit/>
          </a:bodyPr>
          <a:lstStyle/>
          <a:p>
            <a:pPr marL="12700">
              <a:lnSpc>
                <a:spcPct val="100000"/>
              </a:lnSpc>
              <a:spcBef>
                <a:spcPts val="100"/>
              </a:spcBef>
            </a:pPr>
            <a:r>
              <a:rPr sz="1100" b="1" spc="-140" dirty="0">
                <a:solidFill>
                  <a:srgbClr val="720052"/>
                </a:solidFill>
                <a:latin typeface="Arial"/>
                <a:cs typeface="Arial"/>
              </a:rPr>
              <a:t>Si</a:t>
            </a:r>
            <a:r>
              <a:rPr sz="1100" b="1" spc="-80" dirty="0">
                <a:solidFill>
                  <a:srgbClr val="720052"/>
                </a:solidFill>
                <a:latin typeface="Arial"/>
                <a:cs typeface="Arial"/>
              </a:rPr>
              <a:t> </a:t>
            </a:r>
            <a:r>
              <a:rPr sz="1100" b="1" spc="-95" dirty="0">
                <a:solidFill>
                  <a:srgbClr val="720052"/>
                </a:solidFill>
                <a:latin typeface="Arial"/>
                <a:cs typeface="Arial"/>
              </a:rPr>
              <a:t>la</a:t>
            </a:r>
            <a:r>
              <a:rPr sz="1100" b="1" spc="-75" dirty="0">
                <a:solidFill>
                  <a:srgbClr val="720052"/>
                </a:solidFill>
                <a:latin typeface="Arial"/>
                <a:cs typeface="Arial"/>
              </a:rPr>
              <a:t> </a:t>
            </a:r>
            <a:r>
              <a:rPr sz="1100" b="1" spc="-120" dirty="0">
                <a:solidFill>
                  <a:srgbClr val="720052"/>
                </a:solidFill>
                <a:latin typeface="Arial"/>
                <a:cs typeface="Arial"/>
              </a:rPr>
              <a:t>sécurité</a:t>
            </a:r>
            <a:r>
              <a:rPr sz="1100" b="1" spc="-80" dirty="0">
                <a:solidFill>
                  <a:srgbClr val="720052"/>
                </a:solidFill>
                <a:latin typeface="Arial"/>
                <a:cs typeface="Arial"/>
              </a:rPr>
              <a:t> </a:t>
            </a:r>
            <a:r>
              <a:rPr sz="1100" b="1" spc="-150" dirty="0">
                <a:solidFill>
                  <a:srgbClr val="720052"/>
                </a:solidFill>
                <a:latin typeface="Arial"/>
                <a:cs typeface="Arial"/>
              </a:rPr>
              <a:t>des</a:t>
            </a:r>
            <a:r>
              <a:rPr sz="1100" b="1" spc="-75" dirty="0">
                <a:solidFill>
                  <a:srgbClr val="720052"/>
                </a:solidFill>
                <a:latin typeface="Arial"/>
                <a:cs typeface="Arial"/>
              </a:rPr>
              <a:t> </a:t>
            </a:r>
            <a:r>
              <a:rPr sz="1100" b="1" spc="-135" dirty="0">
                <a:solidFill>
                  <a:srgbClr val="720052"/>
                </a:solidFill>
                <a:latin typeface="Arial"/>
                <a:cs typeface="Arial"/>
              </a:rPr>
              <a:t>biens</a:t>
            </a:r>
            <a:r>
              <a:rPr sz="1100" b="1" spc="-75" dirty="0">
                <a:solidFill>
                  <a:srgbClr val="720052"/>
                </a:solidFill>
                <a:latin typeface="Arial"/>
                <a:cs typeface="Arial"/>
              </a:rPr>
              <a:t> et</a:t>
            </a:r>
            <a:r>
              <a:rPr sz="1100" b="1" spc="-80" dirty="0">
                <a:solidFill>
                  <a:srgbClr val="720052"/>
                </a:solidFill>
                <a:latin typeface="Arial"/>
                <a:cs typeface="Arial"/>
              </a:rPr>
              <a:t> </a:t>
            </a:r>
            <a:r>
              <a:rPr sz="1100" b="1" spc="-150" dirty="0">
                <a:solidFill>
                  <a:srgbClr val="720052"/>
                </a:solidFill>
                <a:latin typeface="Arial"/>
                <a:cs typeface="Arial"/>
              </a:rPr>
              <a:t>des</a:t>
            </a:r>
            <a:r>
              <a:rPr sz="1100" b="1" spc="-75" dirty="0">
                <a:solidFill>
                  <a:srgbClr val="720052"/>
                </a:solidFill>
                <a:latin typeface="Arial"/>
                <a:cs typeface="Arial"/>
              </a:rPr>
              <a:t> </a:t>
            </a:r>
            <a:r>
              <a:rPr sz="1100" b="1" spc="-145" dirty="0">
                <a:solidFill>
                  <a:srgbClr val="720052"/>
                </a:solidFill>
                <a:latin typeface="Arial"/>
                <a:cs typeface="Arial"/>
              </a:rPr>
              <a:t>personnes</a:t>
            </a:r>
            <a:r>
              <a:rPr sz="1100" b="1" spc="-80" dirty="0">
                <a:solidFill>
                  <a:srgbClr val="720052"/>
                </a:solidFill>
                <a:latin typeface="Arial"/>
                <a:cs typeface="Arial"/>
              </a:rPr>
              <a:t> </a:t>
            </a:r>
            <a:r>
              <a:rPr sz="1100" b="1" spc="-110" dirty="0">
                <a:solidFill>
                  <a:srgbClr val="720052"/>
                </a:solidFill>
                <a:latin typeface="Arial"/>
                <a:cs typeface="Arial"/>
              </a:rPr>
              <a:t>est</a:t>
            </a:r>
            <a:r>
              <a:rPr sz="1100" b="1" spc="-75" dirty="0">
                <a:solidFill>
                  <a:srgbClr val="720052"/>
                </a:solidFill>
                <a:latin typeface="Arial"/>
                <a:cs typeface="Arial"/>
              </a:rPr>
              <a:t> </a:t>
            </a:r>
            <a:r>
              <a:rPr sz="1100" b="1" spc="-140" dirty="0">
                <a:solidFill>
                  <a:srgbClr val="720052"/>
                </a:solidFill>
                <a:latin typeface="Arial"/>
                <a:cs typeface="Arial"/>
              </a:rPr>
              <a:t>en</a:t>
            </a:r>
            <a:r>
              <a:rPr sz="1100" b="1" spc="-75" dirty="0">
                <a:solidFill>
                  <a:srgbClr val="720052"/>
                </a:solidFill>
                <a:latin typeface="Arial"/>
                <a:cs typeface="Arial"/>
              </a:rPr>
              <a:t> </a:t>
            </a:r>
            <a:r>
              <a:rPr sz="1100" b="1" spc="-125" dirty="0">
                <a:solidFill>
                  <a:srgbClr val="720052"/>
                </a:solidFill>
                <a:latin typeface="Arial"/>
                <a:cs typeface="Arial"/>
              </a:rPr>
              <a:t>danger</a:t>
            </a:r>
            <a:r>
              <a:rPr sz="1100" b="1" spc="-80" dirty="0">
                <a:solidFill>
                  <a:srgbClr val="720052"/>
                </a:solidFill>
                <a:latin typeface="Arial"/>
                <a:cs typeface="Arial"/>
              </a:rPr>
              <a:t> </a:t>
            </a:r>
            <a:r>
              <a:rPr sz="1100" b="1" spc="-120" dirty="0">
                <a:solidFill>
                  <a:srgbClr val="720052"/>
                </a:solidFill>
                <a:latin typeface="Arial"/>
                <a:cs typeface="Arial"/>
              </a:rPr>
              <a:t>immédiat,</a:t>
            </a:r>
            <a:r>
              <a:rPr sz="1100" b="1" spc="-75" dirty="0">
                <a:solidFill>
                  <a:srgbClr val="720052"/>
                </a:solidFill>
                <a:latin typeface="Arial"/>
                <a:cs typeface="Arial"/>
              </a:rPr>
              <a:t> </a:t>
            </a:r>
            <a:r>
              <a:rPr sz="1100" b="1" spc="-120" dirty="0">
                <a:solidFill>
                  <a:srgbClr val="720052"/>
                </a:solidFill>
                <a:latin typeface="Arial"/>
                <a:cs typeface="Arial"/>
              </a:rPr>
              <a:t>contactez</a:t>
            </a:r>
            <a:r>
              <a:rPr sz="1100" b="1" spc="-80" dirty="0">
                <a:solidFill>
                  <a:srgbClr val="720052"/>
                </a:solidFill>
                <a:latin typeface="Arial"/>
                <a:cs typeface="Arial"/>
              </a:rPr>
              <a:t> </a:t>
            </a:r>
            <a:r>
              <a:rPr sz="1100" b="1" spc="-140" dirty="0">
                <a:solidFill>
                  <a:srgbClr val="720052"/>
                </a:solidFill>
                <a:latin typeface="Arial"/>
                <a:cs typeface="Arial"/>
              </a:rPr>
              <a:t>en</a:t>
            </a:r>
            <a:r>
              <a:rPr sz="1100" b="1" spc="-75" dirty="0">
                <a:solidFill>
                  <a:srgbClr val="720052"/>
                </a:solidFill>
                <a:latin typeface="Arial"/>
                <a:cs typeface="Arial"/>
              </a:rPr>
              <a:t> </a:t>
            </a:r>
            <a:r>
              <a:rPr sz="1100" b="1" spc="-90" dirty="0">
                <a:solidFill>
                  <a:srgbClr val="720052"/>
                </a:solidFill>
                <a:latin typeface="Arial"/>
                <a:cs typeface="Arial"/>
              </a:rPr>
              <a:t>priorité</a:t>
            </a:r>
            <a:r>
              <a:rPr sz="1100" b="1" spc="-75" dirty="0">
                <a:solidFill>
                  <a:srgbClr val="720052"/>
                </a:solidFill>
                <a:latin typeface="Arial"/>
                <a:cs typeface="Arial"/>
              </a:rPr>
              <a:t> </a:t>
            </a:r>
            <a:r>
              <a:rPr sz="1100" b="1" spc="-130" dirty="0">
                <a:solidFill>
                  <a:srgbClr val="720052"/>
                </a:solidFill>
                <a:latin typeface="Arial"/>
                <a:cs typeface="Arial"/>
              </a:rPr>
              <a:t>les</a:t>
            </a:r>
            <a:r>
              <a:rPr sz="1100" b="1" spc="-80" dirty="0">
                <a:solidFill>
                  <a:srgbClr val="720052"/>
                </a:solidFill>
                <a:latin typeface="Arial"/>
                <a:cs typeface="Arial"/>
              </a:rPr>
              <a:t> </a:t>
            </a:r>
            <a:r>
              <a:rPr sz="1100" b="1" spc="-135" dirty="0">
                <a:solidFill>
                  <a:srgbClr val="720052"/>
                </a:solidFill>
                <a:latin typeface="Arial"/>
                <a:cs typeface="Arial"/>
              </a:rPr>
              <a:t>pompiers</a:t>
            </a:r>
            <a:r>
              <a:rPr sz="1100" b="1" spc="-75" dirty="0">
                <a:solidFill>
                  <a:srgbClr val="720052"/>
                </a:solidFill>
                <a:latin typeface="Arial"/>
                <a:cs typeface="Arial"/>
              </a:rPr>
              <a:t> </a:t>
            </a:r>
            <a:r>
              <a:rPr sz="1100" b="1" spc="-100" dirty="0">
                <a:solidFill>
                  <a:srgbClr val="720052"/>
                </a:solidFill>
                <a:latin typeface="Arial"/>
                <a:cs typeface="Arial"/>
              </a:rPr>
              <a:t>(18)</a:t>
            </a:r>
            <a:r>
              <a:rPr sz="1100" b="1" spc="-75" dirty="0">
                <a:solidFill>
                  <a:srgbClr val="720052"/>
                </a:solidFill>
                <a:latin typeface="Arial"/>
                <a:cs typeface="Arial"/>
              </a:rPr>
              <a:t> </a:t>
            </a:r>
            <a:r>
              <a:rPr sz="1100" b="1" spc="-155" dirty="0">
                <a:solidFill>
                  <a:srgbClr val="720052"/>
                </a:solidFill>
                <a:latin typeface="Arial"/>
                <a:cs typeface="Arial"/>
              </a:rPr>
              <a:t>ou</a:t>
            </a:r>
            <a:r>
              <a:rPr sz="1100" b="1" spc="-80" dirty="0">
                <a:solidFill>
                  <a:srgbClr val="720052"/>
                </a:solidFill>
                <a:latin typeface="Arial"/>
                <a:cs typeface="Arial"/>
              </a:rPr>
              <a:t> </a:t>
            </a:r>
            <a:r>
              <a:rPr sz="1100" b="1" spc="-95" dirty="0">
                <a:solidFill>
                  <a:srgbClr val="720052"/>
                </a:solidFill>
                <a:latin typeface="Arial"/>
                <a:cs typeface="Arial"/>
              </a:rPr>
              <a:t>la</a:t>
            </a:r>
            <a:r>
              <a:rPr sz="1100" b="1" spc="-75" dirty="0">
                <a:solidFill>
                  <a:srgbClr val="720052"/>
                </a:solidFill>
                <a:latin typeface="Arial"/>
                <a:cs typeface="Arial"/>
              </a:rPr>
              <a:t> </a:t>
            </a:r>
            <a:r>
              <a:rPr sz="1100" b="1" spc="-125" dirty="0">
                <a:solidFill>
                  <a:srgbClr val="720052"/>
                </a:solidFill>
                <a:latin typeface="Arial"/>
                <a:cs typeface="Arial"/>
              </a:rPr>
              <a:t>police</a:t>
            </a:r>
            <a:r>
              <a:rPr sz="1100" b="1" spc="-80" dirty="0">
                <a:solidFill>
                  <a:srgbClr val="720052"/>
                </a:solidFill>
                <a:latin typeface="Arial"/>
                <a:cs typeface="Arial"/>
              </a:rPr>
              <a:t> </a:t>
            </a:r>
            <a:r>
              <a:rPr sz="1100" b="1" spc="-105" dirty="0">
                <a:solidFill>
                  <a:srgbClr val="720052"/>
                </a:solidFill>
                <a:latin typeface="Arial"/>
                <a:cs typeface="Arial"/>
              </a:rPr>
              <a:t>(17).</a:t>
            </a:r>
            <a:endParaRPr sz="1100" dirty="0">
              <a:latin typeface="Arial"/>
              <a:cs typeface="Arial"/>
            </a:endParaRPr>
          </a:p>
        </p:txBody>
      </p:sp>
      <p:pic>
        <p:nvPicPr>
          <p:cNvPr id="1236" name="Picture 212"/>
          <p:cNvPicPr>
            <a:picLocks noChangeAspect="1" noChangeArrowheads="1"/>
          </p:cNvPicPr>
          <p:nvPr/>
        </p:nvPicPr>
        <p:blipFill rotWithShape="1">
          <a:blip r:embed="rId6">
            <a:extLst>
              <a:ext uri="{28A0092B-C50C-407E-A947-70E740481C1C}">
                <a14:useLocalDpi xmlns:a14="http://schemas.microsoft.com/office/drawing/2010/main" val="0"/>
              </a:ext>
            </a:extLst>
          </a:blip>
          <a:srcRect t="14176" b="23857"/>
          <a:stretch/>
        </p:blipFill>
        <p:spPr bwMode="auto">
          <a:xfrm>
            <a:off x="540271" y="9091116"/>
            <a:ext cx="6570357" cy="622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2846265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93D2759854D054C9DB487304D0F60A4" ma:contentTypeVersion="1" ma:contentTypeDescription="Crée un document." ma:contentTypeScope="" ma:versionID="89e881a6129da2b7a13a1d39c53545df">
  <xsd:schema xmlns:xsd="http://www.w3.org/2001/XMLSchema" xmlns:xs="http://www.w3.org/2001/XMLSchema" xmlns:p="http://schemas.microsoft.com/office/2006/metadata/properties" xmlns:ns1="http://schemas.microsoft.com/sharepoint/v3" targetNamespace="http://schemas.microsoft.com/office/2006/metadata/properties" ma:root="true" ma:fieldsID="132a28c79c43b64d99b1aea8d4faede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La colonne de site Date de début de planification est créée par la fonctionnalité de publication. Elle permet de spécifier les date et heure auxquelles cette page apparaîtra la première fois aux visiteurs du site." ma:hidden="true" ma:internalName="PublishingStartDate">
      <xsd:simpleType>
        <xsd:restriction base="dms:Unknown"/>
      </xsd:simpleType>
    </xsd:element>
    <xsd:element name="PublishingExpirationDate" ma:index="9" nillable="true" ma:displayName="Date de fin de planification" ma:description="La colonne de site Date de fin de planification est créée par la fonctionnalité de publication. Elle permet de spécifier les date et heure auxquelles cette page n'apparaîtra plus aux visiteurs du site."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622B77A-4288-469B-A10C-5F61C114A404}">
  <ds:schemaRefs>
    <ds:schemaRef ds:uri="http://schemas.microsoft.com/sharepoint/v3/contenttype/forms"/>
  </ds:schemaRefs>
</ds:datastoreItem>
</file>

<file path=customXml/itemProps2.xml><?xml version="1.0" encoding="utf-8"?>
<ds:datastoreItem xmlns:ds="http://schemas.openxmlformats.org/officeDocument/2006/customXml" ds:itemID="{D094CAB6-CC72-430B-9DC2-95FB8D8F64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15E4CB1-E25D-4BAE-A5AB-F4E852173151}">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1221</TotalTime>
  <Words>166</Words>
  <Application>Microsoft Office PowerPoint</Application>
  <PresentationFormat>Personnalisé</PresentationFormat>
  <Paragraphs>18</Paragraphs>
  <Slides>1</Slides>
  <Notes>0</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1</vt:i4>
      </vt:variant>
    </vt:vector>
  </HeadingPairs>
  <TitlesOfParts>
    <vt:vector size="7" baseType="lpstr">
      <vt:lpstr>Arial</vt:lpstr>
      <vt:lpstr>Avenir</vt:lpstr>
      <vt:lpstr>Avenir LT Com 35 Light</vt:lpstr>
      <vt:lpstr>Calibri</vt:lpstr>
      <vt:lpstr>Thème Office</vt:lpstr>
      <vt:lpstr>Feuille de calcul</vt:lpstr>
      <vt:lpstr>Présentation PowerPoint</vt:lpstr>
    </vt:vector>
  </TitlesOfParts>
  <Company>ICF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GILLOT Martine</dc:creator>
  <cp:lastModifiedBy>Emmanuel Lemaistre</cp:lastModifiedBy>
  <cp:revision>115</cp:revision>
  <cp:lastPrinted>2021-10-19T09:33:40Z</cp:lastPrinted>
  <dcterms:created xsi:type="dcterms:W3CDTF">2013-03-05T14:19:42Z</dcterms:created>
  <dcterms:modified xsi:type="dcterms:W3CDTF">2021-11-03T21:41:31Z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0x010100193D2759854D054C9DB487304D0F60A4</vt:lpwstr>
  </property>
</Properties>
</file>